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13716000" cx="24377650"/>
  <p:notesSz cx="6858000" cy="9144000"/>
  <p:embeddedFontLst>
    <p:embeddedFont>
      <p:font typeface="Roboto Medium"/>
      <p:regular r:id="rId55"/>
      <p:bold r:id="rId56"/>
      <p:italic r:id="rId57"/>
      <p:boldItalic r:id="rId58"/>
    </p:embeddedFont>
    <p:embeddedFont>
      <p:font typeface="Roboto"/>
      <p:regular r:id="rId59"/>
      <p:bold r:id="rId60"/>
      <p:italic r:id="rId61"/>
      <p:boldItalic r:id="rId62"/>
    </p:embeddedFont>
    <p:embeddedFont>
      <p:font typeface="Montserrat"/>
      <p:regular r:id="rId63"/>
      <p:bold r:id="rId64"/>
      <p:italic r:id="rId65"/>
      <p:boldItalic r:id="rId66"/>
    </p:embeddedFont>
    <p:embeddedFont>
      <p:font typeface="Lato"/>
      <p:regular r:id="rId67"/>
      <p:bold r:id="rId68"/>
      <p:italic r:id="rId69"/>
      <p:boldItalic r:id="rId70"/>
    </p:embeddedFont>
    <p:embeddedFont>
      <p:font typeface="Lato Light"/>
      <p:regular r:id="rId71"/>
      <p:bold r:id="rId72"/>
      <p:italic r:id="rId73"/>
      <p:boldItalic r:id="rId74"/>
    </p:embeddedFont>
    <p:embeddedFont>
      <p:font typeface="Roboto Light"/>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F7A606-6035-4919-BCBA-78793858A4D8}">
  <a:tblStyle styleId="{C6F7A606-6035-4919-BCBA-78793858A4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Light-italic.fntdata"/><Relationship Id="rId72" Type="http://schemas.openxmlformats.org/officeDocument/2006/relationships/font" Target="fonts/LatoLight-bold.fntdata"/><Relationship Id="rId31" Type="http://schemas.openxmlformats.org/officeDocument/2006/relationships/slide" Target="slides/slide25.xml"/><Relationship Id="rId75" Type="http://schemas.openxmlformats.org/officeDocument/2006/relationships/font" Target="fonts/RobotoLight-regular.fntdata"/><Relationship Id="rId30" Type="http://schemas.openxmlformats.org/officeDocument/2006/relationships/slide" Target="slides/slide24.xml"/><Relationship Id="rId74" Type="http://schemas.openxmlformats.org/officeDocument/2006/relationships/font" Target="fonts/LatoLight-boldItalic.fntdata"/><Relationship Id="rId33" Type="http://schemas.openxmlformats.org/officeDocument/2006/relationships/slide" Target="slides/slide27.xml"/><Relationship Id="rId77" Type="http://schemas.openxmlformats.org/officeDocument/2006/relationships/font" Target="fonts/RobotoLight-italic.fntdata"/><Relationship Id="rId32" Type="http://schemas.openxmlformats.org/officeDocument/2006/relationships/slide" Target="slides/slide26.xml"/><Relationship Id="rId76" Type="http://schemas.openxmlformats.org/officeDocument/2006/relationships/font" Target="fonts/RobotoLight-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RobotoLight-boldItalic.fntdata"/><Relationship Id="rId71" Type="http://schemas.openxmlformats.org/officeDocument/2006/relationships/font" Target="fonts/LatoLight-regular.fntdata"/><Relationship Id="rId70" Type="http://schemas.openxmlformats.org/officeDocument/2006/relationships/font" Target="fonts/La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6.xml"/><Relationship Id="rId66" Type="http://schemas.openxmlformats.org/officeDocument/2006/relationships/font" Target="fonts/Montserrat-boldItalic.fntdata"/><Relationship Id="rId21" Type="http://schemas.openxmlformats.org/officeDocument/2006/relationships/slide" Target="slides/slide15.xml"/><Relationship Id="rId65" Type="http://schemas.openxmlformats.org/officeDocument/2006/relationships/font" Target="fonts/Montserrat-italic.fntdata"/><Relationship Id="rId24" Type="http://schemas.openxmlformats.org/officeDocument/2006/relationships/slide" Target="slides/slide18.xml"/><Relationship Id="rId68" Type="http://schemas.openxmlformats.org/officeDocument/2006/relationships/font" Target="fonts/Lato-bold.fntdata"/><Relationship Id="rId23" Type="http://schemas.openxmlformats.org/officeDocument/2006/relationships/slide" Target="slides/slide17.xml"/><Relationship Id="rId67" Type="http://schemas.openxmlformats.org/officeDocument/2006/relationships/font" Target="fonts/Lato-regular.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172ee0dc6f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172ee0dc6f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2172ee0dc6f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172ee0dc6f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172ee0dc6f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172ee0dc6f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171feb63ff_0_1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171feb63ff_0_13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2171feb63ff_0_13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171feb63ff_0_1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171feb63ff_0_13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2171feb63ff_0_13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171feb63ff_0_1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171feb63ff_0_13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2171feb63ff_0_13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172ee0dc6f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172ee0dc6f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2172ee0dc6f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172ee0dc6f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172ee0dc6f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2172ee0dc6f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171feb63ff_0_1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171feb63ff_0_13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2171feb63ff_0_13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171feb63ff_0_1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171feb63ff_0_13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2171feb63ff_0_13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171feb63ff_0_1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171feb63ff_0_13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2171feb63ff_0_13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171feb63ff_0_1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171feb63ff_0_13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2171feb63ff_0_13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72ee0dc6f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172ee0dc6f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2172ee0dc6f_0_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172ee0dc6f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172ee0dc6f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2172ee0dc6f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172ee0dc6f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172ee0dc6f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2172ee0dc6f_0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172ee0dc6f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172ee0dc6f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g2172ee0dc6f_0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172ee0dc6f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172ee0dc6f_0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2172ee0dc6f_0_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172ee0dc6f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172ee0dc6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rot="5400000">
            <a:off x="19994950" y="1947"/>
            <a:ext cx="4383300" cy="4382100"/>
          </a:xfrm>
          <a:prstGeom prst="diagStripe">
            <a:avLst>
              <a:gd fmla="val 0" name="adj"/>
            </a:avLst>
          </a:prstGeom>
          <a:solidFill>
            <a:schemeClr val="lt1">
              <a:alpha val="303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 name="Google Shape;15;p2"/>
          <p:cNvGrpSpPr/>
          <p:nvPr/>
        </p:nvGrpSpPr>
        <p:grpSpPr>
          <a:xfrm>
            <a:off x="0" y="1307"/>
            <a:ext cx="13739777" cy="13691903"/>
            <a:chOff x="0" y="75"/>
            <a:chExt cx="5153705" cy="5152950"/>
          </a:xfrm>
        </p:grpSpPr>
        <p:sp>
          <p:nvSpPr>
            <p:cNvPr id="16" name="Google Shape;16;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 name="Google Shape;17;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 name="Google Shape;18;p2"/>
            <p:cNvSpPr/>
            <p:nvPr/>
          </p:nvSpPr>
          <p:spPr>
            <a:xfrm rot="-5400000">
              <a:off x="1646" y="-75"/>
              <a:ext cx="2299800" cy="2300100"/>
            </a:xfrm>
            <a:prstGeom prst="diagStripe">
              <a:avLst>
                <a:gd fmla="val 50000"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 name="Google Shape;19;p2"/>
            <p:cNvSpPr/>
            <p:nvPr/>
          </p:nvSpPr>
          <p:spPr>
            <a:xfrm flipH="1">
              <a:off x="652821" y="590035"/>
              <a:ext cx="2300100" cy="2299800"/>
            </a:xfrm>
            <a:prstGeom prst="diagStripe">
              <a:avLst>
                <a:gd fmla="val 50000" name="adj"/>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 name="Google Shape;20;p2"/>
          <p:cNvSpPr txBox="1"/>
          <p:nvPr>
            <p:ph type="ctrTitle"/>
          </p:nvPr>
        </p:nvSpPr>
        <p:spPr>
          <a:xfrm>
            <a:off x="9429944" y="4209067"/>
            <a:ext cx="13376400" cy="4210500"/>
          </a:xfrm>
          <a:prstGeom prst="rect">
            <a:avLst/>
          </a:prstGeom>
        </p:spPr>
        <p:txBody>
          <a:bodyPr anchorCtr="0" anchor="t" bIns="243750" lIns="243750" spcFirstLastPara="1" rIns="243750" wrap="square" tIns="243750">
            <a:normAutofit/>
          </a:bodyPr>
          <a:lstStyle>
            <a:lvl1pPr lvl="0" rtl="0">
              <a:spcBef>
                <a:spcPts val="0"/>
              </a:spcBef>
              <a:spcAft>
                <a:spcPts val="0"/>
              </a:spcAft>
              <a:buSzPts val="10700"/>
              <a:buNone/>
              <a:defRPr sz="10700"/>
            </a:lvl1pPr>
            <a:lvl2pPr lvl="1" rtl="0">
              <a:spcBef>
                <a:spcPts val="0"/>
              </a:spcBef>
              <a:spcAft>
                <a:spcPts val="0"/>
              </a:spcAft>
              <a:buSzPts val="10700"/>
              <a:buNone/>
              <a:defRPr sz="10700"/>
            </a:lvl2pPr>
            <a:lvl3pPr lvl="2" rtl="0">
              <a:spcBef>
                <a:spcPts val="0"/>
              </a:spcBef>
              <a:spcAft>
                <a:spcPts val="0"/>
              </a:spcAft>
              <a:buSzPts val="10700"/>
              <a:buNone/>
              <a:defRPr sz="10700"/>
            </a:lvl3pPr>
            <a:lvl4pPr lvl="3" rtl="0">
              <a:spcBef>
                <a:spcPts val="0"/>
              </a:spcBef>
              <a:spcAft>
                <a:spcPts val="0"/>
              </a:spcAft>
              <a:buSzPts val="10700"/>
              <a:buNone/>
              <a:defRPr sz="10700"/>
            </a:lvl4pPr>
            <a:lvl5pPr lvl="4" rtl="0">
              <a:spcBef>
                <a:spcPts val="0"/>
              </a:spcBef>
              <a:spcAft>
                <a:spcPts val="0"/>
              </a:spcAft>
              <a:buSzPts val="10700"/>
              <a:buNone/>
              <a:defRPr sz="10700"/>
            </a:lvl5pPr>
            <a:lvl6pPr lvl="5" rtl="0">
              <a:spcBef>
                <a:spcPts val="0"/>
              </a:spcBef>
              <a:spcAft>
                <a:spcPts val="0"/>
              </a:spcAft>
              <a:buSzPts val="10700"/>
              <a:buNone/>
              <a:defRPr sz="10700"/>
            </a:lvl6pPr>
            <a:lvl7pPr lvl="6" rtl="0">
              <a:spcBef>
                <a:spcPts val="0"/>
              </a:spcBef>
              <a:spcAft>
                <a:spcPts val="0"/>
              </a:spcAft>
              <a:buSzPts val="10700"/>
              <a:buNone/>
              <a:defRPr sz="10700"/>
            </a:lvl7pPr>
            <a:lvl8pPr lvl="7" rtl="0">
              <a:spcBef>
                <a:spcPts val="0"/>
              </a:spcBef>
              <a:spcAft>
                <a:spcPts val="0"/>
              </a:spcAft>
              <a:buSzPts val="10700"/>
              <a:buNone/>
              <a:defRPr sz="10700"/>
            </a:lvl8pPr>
            <a:lvl9pPr lvl="8" rtl="0">
              <a:spcBef>
                <a:spcPts val="0"/>
              </a:spcBef>
              <a:spcAft>
                <a:spcPts val="0"/>
              </a:spcAft>
              <a:buSzPts val="10700"/>
              <a:buNone/>
              <a:defRPr sz="10700"/>
            </a:lvl9pPr>
          </a:lstStyle>
          <a:p/>
        </p:txBody>
      </p:sp>
      <p:sp>
        <p:nvSpPr>
          <p:cNvPr id="21" name="Google Shape;21;p2"/>
          <p:cNvSpPr txBox="1"/>
          <p:nvPr>
            <p:ph idx="1" type="subTitle"/>
          </p:nvPr>
        </p:nvSpPr>
        <p:spPr>
          <a:xfrm>
            <a:off x="13553669" y="10466467"/>
            <a:ext cx="9252900" cy="1349700"/>
          </a:xfrm>
          <a:prstGeom prst="rect">
            <a:avLst/>
          </a:prstGeom>
        </p:spPr>
        <p:txBody>
          <a:bodyPr anchorCtr="0" anchor="t" bIns="243750" lIns="243750" spcFirstLastPara="1" rIns="243750" wrap="square" tIns="243750">
            <a:norm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sz="3500"/>
            </a:lvl2pPr>
            <a:lvl3pPr lvl="2" rtl="0">
              <a:lnSpc>
                <a:spcPct val="100000"/>
              </a:lnSpc>
              <a:spcBef>
                <a:spcPts val="0"/>
              </a:spcBef>
              <a:spcAft>
                <a:spcPts val="0"/>
              </a:spcAft>
              <a:buSzPts val="3500"/>
              <a:buNone/>
              <a:defRPr sz="3500"/>
            </a:lvl3pPr>
            <a:lvl4pPr lvl="3" rtl="0">
              <a:lnSpc>
                <a:spcPct val="100000"/>
              </a:lnSpc>
              <a:spcBef>
                <a:spcPts val="0"/>
              </a:spcBef>
              <a:spcAft>
                <a:spcPts val="0"/>
              </a:spcAft>
              <a:buSzPts val="3500"/>
              <a:buNone/>
              <a:defRPr sz="3500"/>
            </a:lvl4pPr>
            <a:lvl5pPr lvl="4" rtl="0">
              <a:lnSpc>
                <a:spcPct val="100000"/>
              </a:lnSpc>
              <a:spcBef>
                <a:spcPts val="0"/>
              </a:spcBef>
              <a:spcAft>
                <a:spcPts val="0"/>
              </a:spcAft>
              <a:buSzPts val="3500"/>
              <a:buNone/>
              <a:defRPr sz="3500"/>
            </a:lvl5pPr>
            <a:lvl6pPr lvl="5" rtl="0">
              <a:lnSpc>
                <a:spcPct val="100000"/>
              </a:lnSpc>
              <a:spcBef>
                <a:spcPts val="0"/>
              </a:spcBef>
              <a:spcAft>
                <a:spcPts val="0"/>
              </a:spcAft>
              <a:buSzPts val="3500"/>
              <a:buNone/>
              <a:defRPr sz="3500"/>
            </a:lvl6pPr>
            <a:lvl7pPr lvl="6" rtl="0">
              <a:lnSpc>
                <a:spcPct val="100000"/>
              </a:lnSpc>
              <a:spcBef>
                <a:spcPts val="0"/>
              </a:spcBef>
              <a:spcAft>
                <a:spcPts val="0"/>
              </a:spcAft>
              <a:buSzPts val="3500"/>
              <a:buNone/>
              <a:defRPr sz="3500"/>
            </a:lvl7pPr>
            <a:lvl8pPr lvl="7" rtl="0">
              <a:lnSpc>
                <a:spcPct val="100000"/>
              </a:lnSpc>
              <a:spcBef>
                <a:spcPts val="0"/>
              </a:spcBef>
              <a:spcAft>
                <a:spcPts val="0"/>
              </a:spcAft>
              <a:buSzPts val="3500"/>
              <a:buNone/>
              <a:defRPr sz="3500"/>
            </a:lvl8pPr>
            <a:lvl9pPr lvl="8" rtl="0">
              <a:lnSpc>
                <a:spcPct val="100000"/>
              </a:lnSpc>
              <a:spcBef>
                <a:spcPts val="0"/>
              </a:spcBef>
              <a:spcAft>
                <a:spcPts val="0"/>
              </a:spcAft>
              <a:buSzPts val="3500"/>
              <a:buNone/>
              <a:defRPr sz="3500"/>
            </a:lvl9pPr>
          </a:lstStyle>
          <a:p/>
        </p:txBody>
      </p:sp>
      <p:sp>
        <p:nvSpPr>
          <p:cNvPr id="22" name="Google Shape;22;p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grpSp>
        <p:nvGrpSpPr>
          <p:cNvPr id="110" name="Google Shape;110;p11"/>
          <p:cNvGrpSpPr/>
          <p:nvPr/>
        </p:nvGrpSpPr>
        <p:grpSpPr>
          <a:xfrm>
            <a:off x="11747462" y="0"/>
            <a:ext cx="12630442" cy="13715011"/>
            <a:chOff x="4406400" y="0"/>
            <a:chExt cx="4737600" cy="5143065"/>
          </a:xfrm>
        </p:grpSpPr>
        <p:sp>
          <p:nvSpPr>
            <p:cNvPr id="111" name="Google Shape;111;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2" name="Google Shape;112;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3" name="Google Shape;113;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4" name="Google Shape;114;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5" name="Google Shape;115;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7" name="Google Shape;117;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8" name="Google Shape;118;p11"/>
            <p:cNvSpPr/>
            <p:nvPr/>
          </p:nvSpPr>
          <p:spPr>
            <a:xfrm flipH="1">
              <a:off x="6908099" y="2069505"/>
              <a:ext cx="808800" cy="808800"/>
            </a:xfrm>
            <a:prstGeom prst="diagStripe">
              <a:avLst>
                <a:gd fmla="val 50000" name="adj"/>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9" name="Google Shape;119;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0" name="Google Shape;120;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1" name="Google Shape;121;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2" name="Google Shape;122;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3" name="Google Shape;123;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4" name="Google Shape;124;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5" name="Google Shape;125;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6" name="Google Shape;126;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7" name="Google Shape;127;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28" name="Google Shape;128;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29" name="Google Shape;129;p11"/>
          <p:cNvSpPr txBox="1"/>
          <p:nvPr>
            <p:ph hasCustomPrompt="1" type="title"/>
          </p:nvPr>
        </p:nvSpPr>
        <p:spPr>
          <a:xfrm>
            <a:off x="2196361" y="3425800"/>
            <a:ext cx="12732600" cy="3468900"/>
          </a:xfrm>
          <a:prstGeom prst="rect">
            <a:avLst/>
          </a:prstGeom>
        </p:spPr>
        <p:txBody>
          <a:bodyPr anchorCtr="0" anchor="t" bIns="243750" lIns="243750" spcFirstLastPara="1" rIns="243750" wrap="square" tIns="243750">
            <a:normAutofit/>
          </a:bodyPr>
          <a:lstStyle>
            <a:lvl1pPr lvl="0" rtl="0">
              <a:spcBef>
                <a:spcPts val="0"/>
              </a:spcBef>
              <a:spcAft>
                <a:spcPts val="0"/>
              </a:spcAft>
              <a:buSzPts val="21300"/>
              <a:buNone/>
              <a:defRPr sz="21300"/>
            </a:lvl1pPr>
            <a:lvl2pPr lvl="1" rtl="0">
              <a:spcBef>
                <a:spcPts val="0"/>
              </a:spcBef>
              <a:spcAft>
                <a:spcPts val="0"/>
              </a:spcAft>
              <a:buSzPts val="21300"/>
              <a:buNone/>
              <a:defRPr sz="21300"/>
            </a:lvl2pPr>
            <a:lvl3pPr lvl="2" rtl="0">
              <a:spcBef>
                <a:spcPts val="0"/>
              </a:spcBef>
              <a:spcAft>
                <a:spcPts val="0"/>
              </a:spcAft>
              <a:buSzPts val="21300"/>
              <a:buNone/>
              <a:defRPr sz="21300"/>
            </a:lvl3pPr>
            <a:lvl4pPr lvl="3" rtl="0">
              <a:spcBef>
                <a:spcPts val="0"/>
              </a:spcBef>
              <a:spcAft>
                <a:spcPts val="0"/>
              </a:spcAft>
              <a:buSzPts val="21300"/>
              <a:buNone/>
              <a:defRPr sz="21300"/>
            </a:lvl4pPr>
            <a:lvl5pPr lvl="4" rtl="0">
              <a:spcBef>
                <a:spcPts val="0"/>
              </a:spcBef>
              <a:spcAft>
                <a:spcPts val="0"/>
              </a:spcAft>
              <a:buSzPts val="21300"/>
              <a:buNone/>
              <a:defRPr sz="21300"/>
            </a:lvl5pPr>
            <a:lvl6pPr lvl="5" rtl="0">
              <a:spcBef>
                <a:spcPts val="0"/>
              </a:spcBef>
              <a:spcAft>
                <a:spcPts val="0"/>
              </a:spcAft>
              <a:buSzPts val="21300"/>
              <a:buNone/>
              <a:defRPr sz="21300"/>
            </a:lvl6pPr>
            <a:lvl7pPr lvl="6" rtl="0">
              <a:spcBef>
                <a:spcPts val="0"/>
              </a:spcBef>
              <a:spcAft>
                <a:spcPts val="0"/>
              </a:spcAft>
              <a:buSzPts val="21300"/>
              <a:buNone/>
              <a:defRPr sz="21300"/>
            </a:lvl7pPr>
            <a:lvl8pPr lvl="7" rtl="0">
              <a:spcBef>
                <a:spcPts val="0"/>
              </a:spcBef>
              <a:spcAft>
                <a:spcPts val="0"/>
              </a:spcAft>
              <a:buSzPts val="21300"/>
              <a:buNone/>
              <a:defRPr sz="21300"/>
            </a:lvl8pPr>
            <a:lvl9pPr lvl="8" rtl="0">
              <a:spcBef>
                <a:spcPts val="0"/>
              </a:spcBef>
              <a:spcAft>
                <a:spcPts val="0"/>
              </a:spcAft>
              <a:buSzPts val="21300"/>
              <a:buNone/>
              <a:defRPr sz="21300"/>
            </a:lvl9pPr>
          </a:lstStyle>
          <a:p>
            <a:r>
              <a:t>xx%</a:t>
            </a:r>
          </a:p>
        </p:txBody>
      </p:sp>
      <p:sp>
        <p:nvSpPr>
          <p:cNvPr id="130" name="Google Shape;130;p11"/>
          <p:cNvSpPr txBox="1"/>
          <p:nvPr>
            <p:ph idx="1" type="body"/>
          </p:nvPr>
        </p:nvSpPr>
        <p:spPr>
          <a:xfrm>
            <a:off x="2196361" y="7048331"/>
            <a:ext cx="12732600" cy="3250500"/>
          </a:xfrm>
          <a:prstGeom prst="rect">
            <a:avLst/>
          </a:prstGeom>
        </p:spPr>
        <p:txBody>
          <a:bodyPr anchorCtr="0" anchor="t" bIns="243750" lIns="243750" spcFirstLastPara="1" rIns="243750" wrap="square" tIns="243750">
            <a:normAutofit/>
          </a:bodyPr>
          <a:lstStyle>
            <a:lvl1pPr indent="-450850" lvl="0" marL="457200" rtl="0">
              <a:spcBef>
                <a:spcPts val="0"/>
              </a:spcBef>
              <a:spcAft>
                <a:spcPts val="0"/>
              </a:spcAft>
              <a:buSzPts val="3500"/>
              <a:buChar char="●"/>
              <a:defRPr/>
            </a:lvl1pPr>
            <a:lvl2pPr indent="-412750" lvl="1" marL="914400" rtl="0">
              <a:spcBef>
                <a:spcPts val="0"/>
              </a:spcBef>
              <a:spcAft>
                <a:spcPts val="0"/>
              </a:spcAft>
              <a:buSzPts val="2900"/>
              <a:buChar char="○"/>
              <a:defRPr/>
            </a:lvl2pPr>
            <a:lvl3pPr indent="-412750" lvl="2" marL="1371600" rtl="0">
              <a:spcBef>
                <a:spcPts val="0"/>
              </a:spcBef>
              <a:spcAft>
                <a:spcPts val="0"/>
              </a:spcAft>
              <a:buSzPts val="2900"/>
              <a:buChar char="■"/>
              <a:defRPr/>
            </a:lvl3pPr>
            <a:lvl4pPr indent="-412750" lvl="3" marL="1828800" rtl="0">
              <a:spcBef>
                <a:spcPts val="0"/>
              </a:spcBef>
              <a:spcAft>
                <a:spcPts val="0"/>
              </a:spcAft>
              <a:buSzPts val="2900"/>
              <a:buChar char="●"/>
              <a:defRPr/>
            </a:lvl4pPr>
            <a:lvl5pPr indent="-412750" lvl="4" marL="2286000" rtl="0">
              <a:spcBef>
                <a:spcPts val="0"/>
              </a:spcBef>
              <a:spcAft>
                <a:spcPts val="0"/>
              </a:spcAft>
              <a:buSzPts val="2900"/>
              <a:buChar char="○"/>
              <a:defRPr/>
            </a:lvl5pPr>
            <a:lvl6pPr indent="-412750" lvl="5" marL="2743200" rtl="0">
              <a:spcBef>
                <a:spcPts val="0"/>
              </a:spcBef>
              <a:spcAft>
                <a:spcPts val="0"/>
              </a:spcAft>
              <a:buSzPts val="2900"/>
              <a:buChar char="■"/>
              <a:defRPr/>
            </a:lvl6pPr>
            <a:lvl7pPr indent="-412750" lvl="6" marL="3200400" rtl="0">
              <a:spcBef>
                <a:spcPts val="0"/>
              </a:spcBef>
              <a:spcAft>
                <a:spcPts val="0"/>
              </a:spcAft>
              <a:buSzPts val="2900"/>
              <a:buChar char="●"/>
              <a:defRPr/>
            </a:lvl7pPr>
            <a:lvl8pPr indent="-412750" lvl="7" marL="3657600" rtl="0">
              <a:spcBef>
                <a:spcPts val="0"/>
              </a:spcBef>
              <a:spcAft>
                <a:spcPts val="0"/>
              </a:spcAft>
              <a:buSzPts val="2900"/>
              <a:buChar char="○"/>
              <a:defRPr/>
            </a:lvl8pPr>
            <a:lvl9pPr indent="-412750" lvl="8" marL="4114800" rtl="0">
              <a:spcBef>
                <a:spcPts val="0"/>
              </a:spcBef>
              <a:spcAft>
                <a:spcPts val="0"/>
              </a:spcAft>
              <a:buSzPts val="2900"/>
              <a:buChar char="■"/>
              <a:defRPr/>
            </a:lvl9pPr>
          </a:lstStyle>
          <a:p/>
        </p:txBody>
      </p:sp>
      <p:sp>
        <p:nvSpPr>
          <p:cNvPr id="131" name="Google Shape;131;p11"/>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p1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34" name="Shape 134"/>
        <p:cNvGrpSpPr/>
        <p:nvPr/>
      </p:nvGrpSpPr>
      <p:grpSpPr>
        <a:xfrm>
          <a:off x="0" y="0"/>
          <a:ext cx="0" cy="0"/>
          <a:chOff x="0" y="0"/>
          <a:chExt cx="0" cy="0"/>
        </a:xfrm>
      </p:grpSpPr>
      <p:pic>
        <p:nvPicPr>
          <p:cNvPr id="135" name="Google Shape;135;p1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 name="Google Shape;136;p13"/>
          <p:cNvSpPr txBox="1"/>
          <p:nvPr>
            <p:ph type="title"/>
          </p:nvPr>
        </p:nvSpPr>
        <p:spPr>
          <a:xfrm>
            <a:off x="632102"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7" name="Google Shape;137;p1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 name="Google Shape;138;p13"/>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139" name="Shape 139"/>
        <p:cNvGrpSpPr/>
        <p:nvPr/>
      </p:nvGrpSpPr>
      <p:grpSpPr>
        <a:xfrm>
          <a:off x="0" y="0"/>
          <a:ext cx="0" cy="0"/>
          <a:chOff x="0" y="0"/>
          <a:chExt cx="0" cy="0"/>
        </a:xfrm>
      </p:grpSpPr>
      <p:sp>
        <p:nvSpPr>
          <p:cNvPr id="140" name="Google Shape;140;p14"/>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4"/>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142" name="Google Shape;142;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 name="Google Shape;143;p1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4" name="Google Shape;144;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46" name="Google Shape;146;p14"/>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7" name="Google Shape;147;p14"/>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148" name="Google Shape;148;p14"/>
          <p:cNvGrpSpPr/>
          <p:nvPr/>
        </p:nvGrpSpPr>
        <p:grpSpPr>
          <a:xfrm>
            <a:off x="1218833" y="3586941"/>
            <a:ext cx="1421954" cy="1422613"/>
            <a:chOff x="457200" y="1378813"/>
            <a:chExt cx="695400" cy="695450"/>
          </a:xfrm>
        </p:grpSpPr>
        <p:sp>
          <p:nvSpPr>
            <p:cNvPr id="149" name="Google Shape;149;p1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50" name="Google Shape;150;p14"/>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1" name="Google Shape;151;p14"/>
          <p:cNvGrpSpPr/>
          <p:nvPr/>
        </p:nvGrpSpPr>
        <p:grpSpPr>
          <a:xfrm>
            <a:off x="8608308" y="3586941"/>
            <a:ext cx="1421954" cy="1422613"/>
            <a:chOff x="457200" y="1378813"/>
            <a:chExt cx="695400" cy="695450"/>
          </a:xfrm>
        </p:grpSpPr>
        <p:sp>
          <p:nvSpPr>
            <p:cNvPr id="152" name="Google Shape;152;p1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53" name="Google Shape;153;p14"/>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 name="Google Shape;154;p14"/>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5" name="Google Shape;155;p14"/>
          <p:cNvSpPr txBox="1"/>
          <p:nvPr>
            <p:ph idx="4" type="subTitle"/>
          </p:nvPr>
        </p:nvSpPr>
        <p:spPr>
          <a:xfrm>
            <a:off x="9320372" y="5167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156" name="Google Shape;156;p14"/>
          <p:cNvGrpSpPr/>
          <p:nvPr/>
        </p:nvGrpSpPr>
        <p:grpSpPr>
          <a:xfrm>
            <a:off x="16353290" y="3588941"/>
            <a:ext cx="1421954" cy="1422613"/>
            <a:chOff x="457200" y="1378813"/>
            <a:chExt cx="695400" cy="695450"/>
          </a:xfrm>
        </p:grpSpPr>
        <p:sp>
          <p:nvSpPr>
            <p:cNvPr id="157" name="Google Shape;157;p1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58" name="Google Shape;158;p14"/>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 name="Google Shape;159;p14"/>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0" name="Google Shape;160;p1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61" name="Shape 161"/>
        <p:cNvGrpSpPr/>
        <p:nvPr/>
      </p:nvGrpSpPr>
      <p:grpSpPr>
        <a:xfrm>
          <a:off x="0" y="0"/>
          <a:ext cx="0" cy="0"/>
          <a:chOff x="0" y="0"/>
          <a:chExt cx="0" cy="0"/>
        </a:xfrm>
      </p:grpSpPr>
      <p:pic>
        <p:nvPicPr>
          <p:cNvPr id="162" name="Google Shape;162;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63" name="Google Shape;163;p15"/>
          <p:cNvSpPr txBox="1"/>
          <p:nvPr>
            <p:ph type="title"/>
          </p:nvPr>
        </p:nvSpPr>
        <p:spPr>
          <a:xfrm>
            <a:off x="731343"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64" name="Google Shape;164;p15"/>
          <p:cNvSpPr txBox="1"/>
          <p:nvPr>
            <p:ph idx="12" type="sldNum"/>
          </p:nvPr>
        </p:nvSpPr>
        <p:spPr>
          <a:xfrm>
            <a:off x="22812148" y="12666269"/>
            <a:ext cx="1462800" cy="1049700"/>
          </a:xfrm>
          <a:prstGeom prst="rect">
            <a:avLst/>
          </a:prstGeom>
        </p:spPr>
        <p:txBody>
          <a:bodyPr anchorCtr="0" anchor="t" bIns="243750" lIns="243750" spcFirstLastPara="1" rIns="243750" wrap="square" tIns="243750">
            <a:normAutofit lnSpcReduction="10000"/>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15"/>
          <p:cNvSpPr txBox="1"/>
          <p:nvPr>
            <p:ph idx="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15"/>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67" name="Shape 167"/>
        <p:cNvGrpSpPr/>
        <p:nvPr/>
      </p:nvGrpSpPr>
      <p:grpSpPr>
        <a:xfrm>
          <a:off x="0" y="0"/>
          <a:ext cx="0" cy="0"/>
          <a:chOff x="0" y="0"/>
          <a:chExt cx="0" cy="0"/>
        </a:xfrm>
      </p:grpSpPr>
      <p:sp>
        <p:nvSpPr>
          <p:cNvPr id="168" name="Google Shape;168;p16"/>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 name="Google Shape;169;p16"/>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170" name="Google Shape;170;p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1" name="Google Shape;171;p1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2" name="Google Shape;172;p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3" name="Google Shape;173;p1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74" name="Google Shape;174;p16"/>
          <p:cNvSpPr txBox="1"/>
          <p:nvPr>
            <p:ph idx="3" type="body"/>
          </p:nvPr>
        </p:nvSpPr>
        <p:spPr>
          <a:xfrm>
            <a:off x="467" y="3424667"/>
            <a:ext cx="24377700" cy="9659100"/>
          </a:xfrm>
          <a:prstGeom prst="rect">
            <a:avLst/>
          </a:prstGeom>
        </p:spPr>
        <p:txBody>
          <a:bodyPr anchorCtr="0" anchor="t" bIns="2437975" lIns="1219000" spcFirstLastPara="1" rIns="1219000" wrap="square" tIns="0">
            <a:norm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175" name="Shape 175"/>
        <p:cNvGrpSpPr/>
        <p:nvPr/>
      </p:nvGrpSpPr>
      <p:grpSpPr>
        <a:xfrm>
          <a:off x="0" y="0"/>
          <a:ext cx="0" cy="0"/>
          <a:chOff x="0" y="0"/>
          <a:chExt cx="0" cy="0"/>
        </a:xfrm>
      </p:grpSpPr>
      <p:pic>
        <p:nvPicPr>
          <p:cNvPr id="176" name="Google Shape;176;p17"/>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177" name="Google Shape;177;p17"/>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 name="Google Shape;178;p17"/>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17"/>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180" name="Google Shape;180;p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1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2" name="Google Shape;182;p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 name="Google Shape;183;p1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84" name="Google Shape;184;p17"/>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185" name="Google Shape;185;p17"/>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 name="Google Shape;186;p17"/>
          <p:cNvSpPr txBox="1"/>
          <p:nvPr>
            <p:ph idx="3" type="subTitle"/>
          </p:nvPr>
        </p:nvSpPr>
        <p:spPr>
          <a:xfrm>
            <a:off x="-32791" y="5695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87" name="Google Shape;187;p17"/>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88" name="Google Shape;188;p17"/>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89" name="Google Shape;189;p17"/>
          <p:cNvGrpSpPr/>
          <p:nvPr/>
        </p:nvGrpSpPr>
        <p:grpSpPr>
          <a:xfrm>
            <a:off x="13160055" y="3796141"/>
            <a:ext cx="1421954" cy="1422613"/>
            <a:chOff x="457200" y="1378813"/>
            <a:chExt cx="695400" cy="695450"/>
          </a:xfrm>
        </p:grpSpPr>
        <p:sp>
          <p:nvSpPr>
            <p:cNvPr id="190" name="Google Shape;190;p17"/>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191" name="Google Shape;191;p17"/>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92" name="Google Shape;192;p17"/>
          <p:cNvSpPr txBox="1"/>
          <p:nvPr>
            <p:ph idx="5" type="subTitle"/>
          </p:nvPr>
        </p:nvSpPr>
        <p:spPr>
          <a:xfrm>
            <a:off x="11908365" y="5701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93" name="Google Shape;193;p17"/>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94" name="Google Shape;194;p17"/>
          <p:cNvSpPr txBox="1"/>
          <p:nvPr>
            <p:ph idx="7" type="subTitle"/>
          </p:nvPr>
        </p:nvSpPr>
        <p:spPr>
          <a:xfrm>
            <a:off x="1218882" y="3730752"/>
            <a:ext cx="1422000" cy="12711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
        <p:nvSpPr>
          <p:cNvPr id="195" name="Google Shape;195;p17"/>
          <p:cNvSpPr txBox="1"/>
          <p:nvPr>
            <p:ph idx="8" type="subTitle"/>
          </p:nvPr>
        </p:nvSpPr>
        <p:spPr>
          <a:xfrm>
            <a:off x="13159972" y="3730752"/>
            <a:ext cx="1422000" cy="14223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grpSp>
        <p:nvGrpSpPr>
          <p:cNvPr id="24" name="Google Shape;24;p3"/>
          <p:cNvGrpSpPr/>
          <p:nvPr/>
        </p:nvGrpSpPr>
        <p:grpSpPr>
          <a:xfrm>
            <a:off x="11747462" y="0"/>
            <a:ext cx="12630442" cy="13715011"/>
            <a:chOff x="4406400" y="0"/>
            <a:chExt cx="4737600" cy="5143065"/>
          </a:xfrm>
        </p:grpSpPr>
        <p:sp>
          <p:nvSpPr>
            <p:cNvPr id="25" name="Google Shape;25;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6" name="Google Shape;26;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7" name="Google Shape;27;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 name="Google Shape;28;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9" name="Google Shape;29;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0" name="Google Shape;30;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2" name="Google Shape;32;p3"/>
            <p:cNvSpPr/>
            <p:nvPr/>
          </p:nvSpPr>
          <p:spPr>
            <a:xfrm flipH="1">
              <a:off x="6908099" y="2069505"/>
              <a:ext cx="808800" cy="808800"/>
            </a:xfrm>
            <a:prstGeom prst="diagStripe">
              <a:avLst>
                <a:gd fmla="val 50000" name="adj"/>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3" name="Google Shape;33;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4" name="Google Shape;34;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5" name="Google Shape;35;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6" name="Google Shape;36;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7" name="Google Shape;37;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8" name="Google Shape;38;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9" name="Google Shape;39;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0" name="Google Shape;40;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2" name="Google Shape;42;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 name="Google Shape;43;p3"/>
          <p:cNvSpPr txBox="1"/>
          <p:nvPr>
            <p:ph type="title"/>
          </p:nvPr>
        </p:nvSpPr>
        <p:spPr>
          <a:xfrm>
            <a:off x="2196361" y="5474667"/>
            <a:ext cx="12228900" cy="3063300"/>
          </a:xfrm>
          <a:prstGeom prst="rect">
            <a:avLst/>
          </a:prstGeom>
        </p:spPr>
        <p:txBody>
          <a:bodyPr anchorCtr="0" anchor="ctr" bIns="243750" lIns="243750" spcFirstLastPara="1" rIns="243750" wrap="square" tIns="24375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44" name="Google Shape;44;p3"/>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grpSp>
        <p:nvGrpSpPr>
          <p:cNvPr id="46" name="Google Shape;46;p4"/>
          <p:cNvGrpSpPr/>
          <p:nvPr/>
        </p:nvGrpSpPr>
        <p:grpSpPr>
          <a:xfrm>
            <a:off x="0" y="1016016"/>
            <a:ext cx="2766908" cy="2710133"/>
            <a:chOff x="0" y="381001"/>
            <a:chExt cx="1037850" cy="1016287"/>
          </a:xfrm>
        </p:grpSpPr>
        <p:sp>
          <p:nvSpPr>
            <p:cNvPr id="47" name="Google Shape;47;p4"/>
            <p:cNvSpPr/>
            <p:nvPr/>
          </p:nvSpPr>
          <p:spPr>
            <a:xfrm rot="-5400000">
              <a:off x="0" y="381001"/>
              <a:ext cx="808800" cy="808800"/>
            </a:xfrm>
            <a:prstGeom prst="diagStripe">
              <a:avLst>
                <a:gd fmla="val 50000"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 name="Google Shape;48;p4"/>
            <p:cNvSpPr/>
            <p:nvPr/>
          </p:nvSpPr>
          <p:spPr>
            <a:xfrm flipH="1">
              <a:off x="229050" y="588489"/>
              <a:ext cx="808800" cy="808800"/>
            </a:xfrm>
            <a:prstGeom prst="diagStripe">
              <a:avLst>
                <a:gd fmla="val 50000" name="adj"/>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 name="Google Shape;49;p4"/>
          <p:cNvSpPr txBox="1"/>
          <p:nvPr>
            <p:ph type="title"/>
          </p:nvPr>
        </p:nvSpPr>
        <p:spPr>
          <a:xfrm>
            <a:off x="3459099" y="1050000"/>
            <a:ext cx="18765600" cy="2437500"/>
          </a:xfrm>
          <a:prstGeom prst="rect">
            <a:avLst/>
          </a:prstGeom>
        </p:spPr>
        <p:txBody>
          <a:bodyPr anchorCtr="0" anchor="t" bIns="243750" lIns="243750" spcFirstLastPara="1" rIns="243750" wrap="square" tIns="24375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50" name="Google Shape;50;p4"/>
          <p:cNvSpPr txBox="1"/>
          <p:nvPr>
            <p:ph idx="1" type="body"/>
          </p:nvPr>
        </p:nvSpPr>
        <p:spPr>
          <a:xfrm>
            <a:off x="3459099" y="4180133"/>
            <a:ext cx="18765600" cy="7763100"/>
          </a:xfrm>
          <a:prstGeom prst="rect">
            <a:avLst/>
          </a:prstGeom>
        </p:spPr>
        <p:txBody>
          <a:bodyPr anchorCtr="0" anchor="t" bIns="243750" lIns="243750" spcFirstLastPara="1" rIns="243750" wrap="square" tIns="243750">
            <a:normAutofit/>
          </a:bodyPr>
          <a:lstStyle>
            <a:lvl1pPr indent="-450850" lvl="0" marL="457200" rtl="0">
              <a:spcBef>
                <a:spcPts val="0"/>
              </a:spcBef>
              <a:spcAft>
                <a:spcPts val="0"/>
              </a:spcAft>
              <a:buSzPts val="3500"/>
              <a:buChar char="●"/>
              <a:defRPr/>
            </a:lvl1pPr>
            <a:lvl2pPr indent="-412750" lvl="1" marL="914400" rtl="0">
              <a:spcBef>
                <a:spcPts val="0"/>
              </a:spcBef>
              <a:spcAft>
                <a:spcPts val="0"/>
              </a:spcAft>
              <a:buSzPts val="2900"/>
              <a:buChar char="○"/>
              <a:defRPr/>
            </a:lvl2pPr>
            <a:lvl3pPr indent="-412750" lvl="2" marL="1371600" rtl="0">
              <a:spcBef>
                <a:spcPts val="0"/>
              </a:spcBef>
              <a:spcAft>
                <a:spcPts val="0"/>
              </a:spcAft>
              <a:buSzPts val="2900"/>
              <a:buChar char="■"/>
              <a:defRPr/>
            </a:lvl3pPr>
            <a:lvl4pPr indent="-412750" lvl="3" marL="1828800" rtl="0">
              <a:spcBef>
                <a:spcPts val="0"/>
              </a:spcBef>
              <a:spcAft>
                <a:spcPts val="0"/>
              </a:spcAft>
              <a:buSzPts val="2900"/>
              <a:buChar char="●"/>
              <a:defRPr/>
            </a:lvl4pPr>
            <a:lvl5pPr indent="-412750" lvl="4" marL="2286000" rtl="0">
              <a:spcBef>
                <a:spcPts val="0"/>
              </a:spcBef>
              <a:spcAft>
                <a:spcPts val="0"/>
              </a:spcAft>
              <a:buSzPts val="2900"/>
              <a:buChar char="○"/>
              <a:defRPr/>
            </a:lvl5pPr>
            <a:lvl6pPr indent="-412750" lvl="5" marL="2743200" rtl="0">
              <a:spcBef>
                <a:spcPts val="0"/>
              </a:spcBef>
              <a:spcAft>
                <a:spcPts val="0"/>
              </a:spcAft>
              <a:buSzPts val="2900"/>
              <a:buChar char="■"/>
              <a:defRPr/>
            </a:lvl6pPr>
            <a:lvl7pPr indent="-412750" lvl="6" marL="3200400" rtl="0">
              <a:spcBef>
                <a:spcPts val="0"/>
              </a:spcBef>
              <a:spcAft>
                <a:spcPts val="0"/>
              </a:spcAft>
              <a:buSzPts val="2900"/>
              <a:buChar char="●"/>
              <a:defRPr/>
            </a:lvl7pPr>
            <a:lvl8pPr indent="-412750" lvl="7" marL="3657600" rtl="0">
              <a:spcBef>
                <a:spcPts val="0"/>
              </a:spcBef>
              <a:spcAft>
                <a:spcPts val="0"/>
              </a:spcAft>
              <a:buSzPts val="2900"/>
              <a:buChar char="○"/>
              <a:defRPr/>
            </a:lvl8pPr>
            <a:lvl9pPr indent="-412750" lvl="8" marL="4114800" rtl="0">
              <a:spcBef>
                <a:spcPts val="0"/>
              </a:spcBef>
              <a:spcAft>
                <a:spcPts val="0"/>
              </a:spcAft>
              <a:buSzPts val="2900"/>
              <a:buChar char="■"/>
              <a:defRPr/>
            </a:lvl9pPr>
          </a:lstStyle>
          <a:p/>
        </p:txBody>
      </p:sp>
      <p:sp>
        <p:nvSpPr>
          <p:cNvPr id="51" name="Google Shape;51;p4"/>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grpSp>
        <p:nvGrpSpPr>
          <p:cNvPr id="53" name="Google Shape;53;p5"/>
          <p:cNvGrpSpPr/>
          <p:nvPr/>
        </p:nvGrpSpPr>
        <p:grpSpPr>
          <a:xfrm>
            <a:off x="0" y="1016016"/>
            <a:ext cx="2766908" cy="2710133"/>
            <a:chOff x="0" y="381001"/>
            <a:chExt cx="1037850" cy="1016287"/>
          </a:xfrm>
        </p:grpSpPr>
        <p:sp>
          <p:nvSpPr>
            <p:cNvPr id="54" name="Google Shape;54;p5"/>
            <p:cNvSpPr/>
            <p:nvPr/>
          </p:nvSpPr>
          <p:spPr>
            <a:xfrm rot="-5400000">
              <a:off x="0" y="381001"/>
              <a:ext cx="808800" cy="808800"/>
            </a:xfrm>
            <a:prstGeom prst="diagStripe">
              <a:avLst>
                <a:gd fmla="val 50000"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 name="Google Shape;55;p5"/>
            <p:cNvSpPr/>
            <p:nvPr/>
          </p:nvSpPr>
          <p:spPr>
            <a:xfrm flipH="1">
              <a:off x="229050" y="588489"/>
              <a:ext cx="808800" cy="808800"/>
            </a:xfrm>
            <a:prstGeom prst="diagStripe">
              <a:avLst>
                <a:gd fmla="val 50000" name="adj"/>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56" name="Google Shape;56;p5"/>
          <p:cNvSpPr txBox="1"/>
          <p:nvPr>
            <p:ph type="title"/>
          </p:nvPr>
        </p:nvSpPr>
        <p:spPr>
          <a:xfrm>
            <a:off x="3459099" y="1050000"/>
            <a:ext cx="18765600" cy="2437500"/>
          </a:xfrm>
          <a:prstGeom prst="rect">
            <a:avLst/>
          </a:prstGeom>
        </p:spPr>
        <p:txBody>
          <a:bodyPr anchorCtr="0" anchor="t" bIns="243750" lIns="243750" spcFirstLastPara="1" rIns="243750" wrap="square" tIns="24375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57" name="Google Shape;57;p5"/>
          <p:cNvSpPr txBox="1"/>
          <p:nvPr>
            <p:ph idx="1" type="body"/>
          </p:nvPr>
        </p:nvSpPr>
        <p:spPr>
          <a:xfrm>
            <a:off x="3459099" y="4180133"/>
            <a:ext cx="9072900" cy="7763100"/>
          </a:xfrm>
          <a:prstGeom prst="rect">
            <a:avLst/>
          </a:prstGeom>
        </p:spPr>
        <p:txBody>
          <a:bodyPr anchorCtr="0" anchor="t" bIns="243750" lIns="243750" spcFirstLastPara="1" rIns="243750" wrap="square" tIns="243750">
            <a:normAutofit/>
          </a:bodyPr>
          <a:lstStyle>
            <a:lvl1pPr indent="-450850" lvl="0" marL="457200" rtl="0">
              <a:spcBef>
                <a:spcPts val="0"/>
              </a:spcBef>
              <a:spcAft>
                <a:spcPts val="0"/>
              </a:spcAft>
              <a:buSzPts val="3500"/>
              <a:buChar char="●"/>
              <a:defRPr/>
            </a:lvl1pPr>
            <a:lvl2pPr indent="-412750" lvl="1" marL="914400" rtl="0">
              <a:spcBef>
                <a:spcPts val="0"/>
              </a:spcBef>
              <a:spcAft>
                <a:spcPts val="0"/>
              </a:spcAft>
              <a:buSzPts val="2900"/>
              <a:buChar char="○"/>
              <a:defRPr/>
            </a:lvl2pPr>
            <a:lvl3pPr indent="-412750" lvl="2" marL="1371600" rtl="0">
              <a:spcBef>
                <a:spcPts val="0"/>
              </a:spcBef>
              <a:spcAft>
                <a:spcPts val="0"/>
              </a:spcAft>
              <a:buSzPts val="2900"/>
              <a:buChar char="■"/>
              <a:defRPr/>
            </a:lvl3pPr>
            <a:lvl4pPr indent="-412750" lvl="3" marL="1828800" rtl="0">
              <a:spcBef>
                <a:spcPts val="0"/>
              </a:spcBef>
              <a:spcAft>
                <a:spcPts val="0"/>
              </a:spcAft>
              <a:buSzPts val="2900"/>
              <a:buChar char="●"/>
              <a:defRPr/>
            </a:lvl4pPr>
            <a:lvl5pPr indent="-412750" lvl="4" marL="2286000" rtl="0">
              <a:spcBef>
                <a:spcPts val="0"/>
              </a:spcBef>
              <a:spcAft>
                <a:spcPts val="0"/>
              </a:spcAft>
              <a:buSzPts val="2900"/>
              <a:buChar char="○"/>
              <a:defRPr/>
            </a:lvl5pPr>
            <a:lvl6pPr indent="-412750" lvl="5" marL="2743200" rtl="0">
              <a:spcBef>
                <a:spcPts val="0"/>
              </a:spcBef>
              <a:spcAft>
                <a:spcPts val="0"/>
              </a:spcAft>
              <a:buSzPts val="2900"/>
              <a:buChar char="■"/>
              <a:defRPr/>
            </a:lvl6pPr>
            <a:lvl7pPr indent="-412750" lvl="6" marL="3200400" rtl="0">
              <a:spcBef>
                <a:spcPts val="0"/>
              </a:spcBef>
              <a:spcAft>
                <a:spcPts val="0"/>
              </a:spcAft>
              <a:buSzPts val="2900"/>
              <a:buChar char="●"/>
              <a:defRPr/>
            </a:lvl7pPr>
            <a:lvl8pPr indent="-412750" lvl="7" marL="3657600" rtl="0">
              <a:spcBef>
                <a:spcPts val="0"/>
              </a:spcBef>
              <a:spcAft>
                <a:spcPts val="0"/>
              </a:spcAft>
              <a:buSzPts val="2900"/>
              <a:buChar char="○"/>
              <a:defRPr/>
            </a:lvl8pPr>
            <a:lvl9pPr indent="-412750" lvl="8" marL="4114800" rtl="0">
              <a:spcBef>
                <a:spcPts val="0"/>
              </a:spcBef>
              <a:spcAft>
                <a:spcPts val="0"/>
              </a:spcAft>
              <a:buSzPts val="2900"/>
              <a:buChar char="■"/>
              <a:defRPr/>
            </a:lvl9pPr>
          </a:lstStyle>
          <a:p/>
        </p:txBody>
      </p:sp>
      <p:sp>
        <p:nvSpPr>
          <p:cNvPr id="58" name="Google Shape;58;p5"/>
          <p:cNvSpPr txBox="1"/>
          <p:nvPr>
            <p:ph idx="2" type="body"/>
          </p:nvPr>
        </p:nvSpPr>
        <p:spPr>
          <a:xfrm>
            <a:off x="13151830" y="4180133"/>
            <a:ext cx="9072900" cy="7763100"/>
          </a:xfrm>
          <a:prstGeom prst="rect">
            <a:avLst/>
          </a:prstGeom>
        </p:spPr>
        <p:txBody>
          <a:bodyPr anchorCtr="0" anchor="t" bIns="243750" lIns="243750" spcFirstLastPara="1" rIns="243750" wrap="square" tIns="243750">
            <a:normAutofit/>
          </a:bodyPr>
          <a:lstStyle>
            <a:lvl1pPr indent="-450850" lvl="0" marL="457200" rtl="0">
              <a:spcBef>
                <a:spcPts val="0"/>
              </a:spcBef>
              <a:spcAft>
                <a:spcPts val="0"/>
              </a:spcAft>
              <a:buSzPts val="3500"/>
              <a:buChar char="●"/>
              <a:defRPr/>
            </a:lvl1pPr>
            <a:lvl2pPr indent="-412750" lvl="1" marL="914400" rtl="0">
              <a:spcBef>
                <a:spcPts val="0"/>
              </a:spcBef>
              <a:spcAft>
                <a:spcPts val="0"/>
              </a:spcAft>
              <a:buSzPts val="2900"/>
              <a:buChar char="○"/>
              <a:defRPr/>
            </a:lvl2pPr>
            <a:lvl3pPr indent="-412750" lvl="2" marL="1371600" rtl="0">
              <a:spcBef>
                <a:spcPts val="0"/>
              </a:spcBef>
              <a:spcAft>
                <a:spcPts val="0"/>
              </a:spcAft>
              <a:buSzPts val="2900"/>
              <a:buChar char="■"/>
              <a:defRPr/>
            </a:lvl3pPr>
            <a:lvl4pPr indent="-412750" lvl="3" marL="1828800" rtl="0">
              <a:spcBef>
                <a:spcPts val="0"/>
              </a:spcBef>
              <a:spcAft>
                <a:spcPts val="0"/>
              </a:spcAft>
              <a:buSzPts val="2900"/>
              <a:buChar char="●"/>
              <a:defRPr/>
            </a:lvl4pPr>
            <a:lvl5pPr indent="-412750" lvl="4" marL="2286000" rtl="0">
              <a:spcBef>
                <a:spcPts val="0"/>
              </a:spcBef>
              <a:spcAft>
                <a:spcPts val="0"/>
              </a:spcAft>
              <a:buSzPts val="2900"/>
              <a:buChar char="○"/>
              <a:defRPr/>
            </a:lvl5pPr>
            <a:lvl6pPr indent="-412750" lvl="5" marL="2743200" rtl="0">
              <a:spcBef>
                <a:spcPts val="0"/>
              </a:spcBef>
              <a:spcAft>
                <a:spcPts val="0"/>
              </a:spcAft>
              <a:buSzPts val="2900"/>
              <a:buChar char="■"/>
              <a:defRPr/>
            </a:lvl6pPr>
            <a:lvl7pPr indent="-412750" lvl="6" marL="3200400" rtl="0">
              <a:spcBef>
                <a:spcPts val="0"/>
              </a:spcBef>
              <a:spcAft>
                <a:spcPts val="0"/>
              </a:spcAft>
              <a:buSzPts val="2900"/>
              <a:buChar char="●"/>
              <a:defRPr/>
            </a:lvl7pPr>
            <a:lvl8pPr indent="-412750" lvl="7" marL="3657600" rtl="0">
              <a:spcBef>
                <a:spcPts val="0"/>
              </a:spcBef>
              <a:spcAft>
                <a:spcPts val="0"/>
              </a:spcAft>
              <a:buSzPts val="2900"/>
              <a:buChar char="○"/>
              <a:defRPr/>
            </a:lvl8pPr>
            <a:lvl9pPr indent="-412750" lvl="8" marL="4114800" rtl="0">
              <a:spcBef>
                <a:spcPts val="0"/>
              </a:spcBef>
              <a:spcAft>
                <a:spcPts val="0"/>
              </a:spcAft>
              <a:buSzPts val="2900"/>
              <a:buChar char="■"/>
              <a:defRPr/>
            </a:lvl9pPr>
          </a:lstStyle>
          <a:p/>
        </p:txBody>
      </p:sp>
      <p:sp>
        <p:nvSpPr>
          <p:cNvPr id="59" name="Google Shape;59;p5"/>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grpSp>
        <p:nvGrpSpPr>
          <p:cNvPr id="61" name="Google Shape;61;p6"/>
          <p:cNvGrpSpPr/>
          <p:nvPr/>
        </p:nvGrpSpPr>
        <p:grpSpPr>
          <a:xfrm>
            <a:off x="0" y="1016016"/>
            <a:ext cx="2766908" cy="2710133"/>
            <a:chOff x="0" y="381001"/>
            <a:chExt cx="1037850" cy="1016287"/>
          </a:xfrm>
        </p:grpSpPr>
        <p:sp>
          <p:nvSpPr>
            <p:cNvPr id="62" name="Google Shape;62;p6"/>
            <p:cNvSpPr/>
            <p:nvPr/>
          </p:nvSpPr>
          <p:spPr>
            <a:xfrm rot="-5400000">
              <a:off x="0" y="381001"/>
              <a:ext cx="808800" cy="808800"/>
            </a:xfrm>
            <a:prstGeom prst="diagStripe">
              <a:avLst>
                <a:gd fmla="val 50000"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 name="Google Shape;63;p6"/>
            <p:cNvSpPr/>
            <p:nvPr/>
          </p:nvSpPr>
          <p:spPr>
            <a:xfrm flipH="1">
              <a:off x="229050" y="588489"/>
              <a:ext cx="808800" cy="808800"/>
            </a:xfrm>
            <a:prstGeom prst="diagStripe">
              <a:avLst>
                <a:gd fmla="val 50000" name="adj"/>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64" name="Google Shape;64;p6"/>
          <p:cNvSpPr txBox="1"/>
          <p:nvPr>
            <p:ph type="title"/>
          </p:nvPr>
        </p:nvSpPr>
        <p:spPr>
          <a:xfrm>
            <a:off x="3459099" y="1050000"/>
            <a:ext cx="18765600" cy="2437500"/>
          </a:xfrm>
          <a:prstGeom prst="rect">
            <a:avLst/>
          </a:prstGeom>
        </p:spPr>
        <p:txBody>
          <a:bodyPr anchorCtr="0" anchor="t" bIns="243750" lIns="243750" spcFirstLastPara="1" rIns="243750" wrap="square" tIns="24375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65" name="Google Shape;65;p6"/>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grpSp>
        <p:nvGrpSpPr>
          <p:cNvPr id="67" name="Google Shape;67;p7"/>
          <p:cNvGrpSpPr/>
          <p:nvPr/>
        </p:nvGrpSpPr>
        <p:grpSpPr>
          <a:xfrm>
            <a:off x="0" y="1016016"/>
            <a:ext cx="2766908" cy="2710133"/>
            <a:chOff x="0" y="381001"/>
            <a:chExt cx="1037850" cy="1016287"/>
          </a:xfrm>
        </p:grpSpPr>
        <p:sp>
          <p:nvSpPr>
            <p:cNvPr id="68" name="Google Shape;68;p7"/>
            <p:cNvSpPr/>
            <p:nvPr/>
          </p:nvSpPr>
          <p:spPr>
            <a:xfrm rot="-5400000">
              <a:off x="0" y="381001"/>
              <a:ext cx="808800" cy="808800"/>
            </a:xfrm>
            <a:prstGeom prst="diagStripe">
              <a:avLst>
                <a:gd fmla="val 50000"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 name="Google Shape;69;p7"/>
            <p:cNvSpPr/>
            <p:nvPr/>
          </p:nvSpPr>
          <p:spPr>
            <a:xfrm flipH="1">
              <a:off x="229050" y="588489"/>
              <a:ext cx="808800" cy="808800"/>
            </a:xfrm>
            <a:prstGeom prst="diagStripe">
              <a:avLst>
                <a:gd fmla="val 50000" name="adj"/>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70" name="Google Shape;70;p7"/>
          <p:cNvSpPr txBox="1"/>
          <p:nvPr>
            <p:ph type="title"/>
          </p:nvPr>
        </p:nvSpPr>
        <p:spPr>
          <a:xfrm>
            <a:off x="3459099" y="1050000"/>
            <a:ext cx="10127700" cy="3981600"/>
          </a:xfrm>
          <a:prstGeom prst="rect">
            <a:avLst/>
          </a:prstGeom>
        </p:spPr>
        <p:txBody>
          <a:bodyPr anchorCtr="0" anchor="t" bIns="243750" lIns="243750" spcFirstLastPara="1" rIns="243750" wrap="square" tIns="24375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71" name="Google Shape;71;p7"/>
          <p:cNvSpPr txBox="1"/>
          <p:nvPr>
            <p:ph idx="1" type="body"/>
          </p:nvPr>
        </p:nvSpPr>
        <p:spPr>
          <a:xfrm>
            <a:off x="3459099" y="5260133"/>
            <a:ext cx="10127700" cy="6442500"/>
          </a:xfrm>
          <a:prstGeom prst="rect">
            <a:avLst/>
          </a:prstGeom>
        </p:spPr>
        <p:txBody>
          <a:bodyPr anchorCtr="0" anchor="t" bIns="243750" lIns="243750" spcFirstLastPara="1" rIns="243750" wrap="square" tIns="243750">
            <a:normAutofit/>
          </a:bodyPr>
          <a:lstStyle>
            <a:lvl1pPr indent="-450850" lvl="0" marL="457200" rtl="0">
              <a:spcBef>
                <a:spcPts val="0"/>
              </a:spcBef>
              <a:spcAft>
                <a:spcPts val="0"/>
              </a:spcAft>
              <a:buSzPts val="3500"/>
              <a:buChar char="●"/>
              <a:defRPr/>
            </a:lvl1pPr>
            <a:lvl2pPr indent="-412750" lvl="1" marL="914400" rtl="0">
              <a:spcBef>
                <a:spcPts val="0"/>
              </a:spcBef>
              <a:spcAft>
                <a:spcPts val="0"/>
              </a:spcAft>
              <a:buSzPts val="2900"/>
              <a:buChar char="○"/>
              <a:defRPr/>
            </a:lvl2pPr>
            <a:lvl3pPr indent="-412750" lvl="2" marL="1371600" rtl="0">
              <a:spcBef>
                <a:spcPts val="0"/>
              </a:spcBef>
              <a:spcAft>
                <a:spcPts val="0"/>
              </a:spcAft>
              <a:buSzPts val="2900"/>
              <a:buChar char="■"/>
              <a:defRPr/>
            </a:lvl3pPr>
            <a:lvl4pPr indent="-412750" lvl="3" marL="1828800" rtl="0">
              <a:spcBef>
                <a:spcPts val="0"/>
              </a:spcBef>
              <a:spcAft>
                <a:spcPts val="0"/>
              </a:spcAft>
              <a:buSzPts val="2900"/>
              <a:buChar char="●"/>
              <a:defRPr/>
            </a:lvl4pPr>
            <a:lvl5pPr indent="-412750" lvl="4" marL="2286000" rtl="0">
              <a:spcBef>
                <a:spcPts val="0"/>
              </a:spcBef>
              <a:spcAft>
                <a:spcPts val="0"/>
              </a:spcAft>
              <a:buSzPts val="2900"/>
              <a:buChar char="○"/>
              <a:defRPr/>
            </a:lvl5pPr>
            <a:lvl6pPr indent="-412750" lvl="5" marL="2743200" rtl="0">
              <a:spcBef>
                <a:spcPts val="0"/>
              </a:spcBef>
              <a:spcAft>
                <a:spcPts val="0"/>
              </a:spcAft>
              <a:buSzPts val="2900"/>
              <a:buChar char="■"/>
              <a:defRPr/>
            </a:lvl6pPr>
            <a:lvl7pPr indent="-412750" lvl="6" marL="3200400" rtl="0">
              <a:spcBef>
                <a:spcPts val="0"/>
              </a:spcBef>
              <a:spcAft>
                <a:spcPts val="0"/>
              </a:spcAft>
              <a:buSzPts val="2900"/>
              <a:buChar char="●"/>
              <a:defRPr/>
            </a:lvl7pPr>
            <a:lvl8pPr indent="-412750" lvl="7" marL="3657600" rtl="0">
              <a:spcBef>
                <a:spcPts val="0"/>
              </a:spcBef>
              <a:spcAft>
                <a:spcPts val="0"/>
              </a:spcAft>
              <a:buSzPts val="2900"/>
              <a:buChar char="○"/>
              <a:defRPr/>
            </a:lvl8pPr>
            <a:lvl9pPr indent="-412750" lvl="8" marL="4114800" rtl="0">
              <a:spcBef>
                <a:spcPts val="0"/>
              </a:spcBef>
              <a:spcAft>
                <a:spcPts val="0"/>
              </a:spcAft>
              <a:buSzPts val="2900"/>
              <a:buChar char="■"/>
              <a:defRPr/>
            </a:lvl9pPr>
          </a:lstStyle>
          <a:p/>
        </p:txBody>
      </p:sp>
      <p:sp>
        <p:nvSpPr>
          <p:cNvPr id="72" name="Google Shape;72;p7"/>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grpSp>
        <p:nvGrpSpPr>
          <p:cNvPr id="74" name="Google Shape;74;p8"/>
          <p:cNvGrpSpPr/>
          <p:nvPr/>
        </p:nvGrpSpPr>
        <p:grpSpPr>
          <a:xfrm>
            <a:off x="11747462" y="0"/>
            <a:ext cx="12630442" cy="13716171"/>
            <a:chOff x="4406400" y="0"/>
            <a:chExt cx="4737600" cy="5143500"/>
          </a:xfrm>
        </p:grpSpPr>
        <p:sp>
          <p:nvSpPr>
            <p:cNvPr id="75" name="Google Shape;75;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 name="Google Shape;76;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 name="Google Shape;77;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 name="Google Shape;78;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 name="Google Shape;79;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 name="Google Shape;80;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 name="Google Shape;81;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 name="Google Shape;82;p8"/>
            <p:cNvSpPr/>
            <p:nvPr/>
          </p:nvSpPr>
          <p:spPr>
            <a:xfrm flipH="1">
              <a:off x="6908099" y="2069680"/>
              <a:ext cx="808800" cy="808800"/>
            </a:xfrm>
            <a:prstGeom prst="diagStripe">
              <a:avLst>
                <a:gd fmla="val 50000" name="adj"/>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 name="Google Shape;83;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 name="Google Shape;84;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 name="Google Shape;85;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 name="Google Shape;86;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 name="Google Shape;87;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 name="Google Shape;88;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 name="Google Shape;89;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 name="Google Shape;90;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 name="Google Shape;91;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 name="Google Shape;92;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2196361" y="2311400"/>
            <a:ext cx="12228900" cy="9389700"/>
          </a:xfrm>
          <a:prstGeom prst="rect">
            <a:avLst/>
          </a:prstGeom>
        </p:spPr>
        <p:txBody>
          <a:bodyPr anchorCtr="0" anchor="ctr" bIns="243750" lIns="243750" spcFirstLastPara="1" rIns="243750" wrap="square" tIns="24375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94" name="Google Shape;94;p8"/>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grpSp>
        <p:nvGrpSpPr>
          <p:cNvPr id="96" name="Google Shape;96;p9"/>
          <p:cNvGrpSpPr/>
          <p:nvPr/>
        </p:nvGrpSpPr>
        <p:grpSpPr>
          <a:xfrm>
            <a:off x="0" y="1016016"/>
            <a:ext cx="2766908" cy="2710133"/>
            <a:chOff x="0" y="381001"/>
            <a:chExt cx="1037850" cy="1016287"/>
          </a:xfrm>
        </p:grpSpPr>
        <p:sp>
          <p:nvSpPr>
            <p:cNvPr id="97" name="Google Shape;97;p9"/>
            <p:cNvSpPr/>
            <p:nvPr/>
          </p:nvSpPr>
          <p:spPr>
            <a:xfrm rot="-5400000">
              <a:off x="0" y="381001"/>
              <a:ext cx="808800" cy="808800"/>
            </a:xfrm>
            <a:prstGeom prst="diagStripe">
              <a:avLst>
                <a:gd fmla="val 50000" name="adj"/>
              </a:avLst>
            </a:prstGeom>
            <a:solidFill>
              <a:schemeClr val="accen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 name="Google Shape;98;p9"/>
            <p:cNvSpPr/>
            <p:nvPr/>
          </p:nvSpPr>
          <p:spPr>
            <a:xfrm flipH="1">
              <a:off x="229050" y="588489"/>
              <a:ext cx="808800" cy="808800"/>
            </a:xfrm>
            <a:prstGeom prst="diagStripe">
              <a:avLst>
                <a:gd fmla="val 50000" name="adj"/>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99" name="Google Shape;99;p9"/>
          <p:cNvSpPr txBox="1"/>
          <p:nvPr>
            <p:ph type="title"/>
          </p:nvPr>
        </p:nvSpPr>
        <p:spPr>
          <a:xfrm>
            <a:off x="3459099" y="4422200"/>
            <a:ext cx="8094600" cy="4671300"/>
          </a:xfrm>
          <a:prstGeom prst="rect">
            <a:avLst/>
          </a:prstGeom>
        </p:spPr>
        <p:txBody>
          <a:bodyPr anchorCtr="0" anchor="t" bIns="243750" lIns="243750" spcFirstLastPara="1" rIns="243750" wrap="square" tIns="24375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00" name="Google Shape;100;p9"/>
          <p:cNvSpPr txBox="1"/>
          <p:nvPr>
            <p:ph idx="1" type="subTitle"/>
          </p:nvPr>
        </p:nvSpPr>
        <p:spPr>
          <a:xfrm>
            <a:off x="3459099" y="9434667"/>
            <a:ext cx="8094600" cy="1349700"/>
          </a:xfrm>
          <a:prstGeom prst="rect">
            <a:avLst/>
          </a:prstGeom>
        </p:spPr>
        <p:txBody>
          <a:bodyPr anchorCtr="0" anchor="t" bIns="243750" lIns="243750" spcFirstLastPara="1" rIns="243750" wrap="square" tIns="243750">
            <a:norm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sz="3500"/>
            </a:lvl2pPr>
            <a:lvl3pPr lvl="2" rtl="0">
              <a:lnSpc>
                <a:spcPct val="100000"/>
              </a:lnSpc>
              <a:spcBef>
                <a:spcPts val="0"/>
              </a:spcBef>
              <a:spcAft>
                <a:spcPts val="0"/>
              </a:spcAft>
              <a:buSzPts val="3500"/>
              <a:buNone/>
              <a:defRPr sz="3500"/>
            </a:lvl3pPr>
            <a:lvl4pPr lvl="3" rtl="0">
              <a:lnSpc>
                <a:spcPct val="100000"/>
              </a:lnSpc>
              <a:spcBef>
                <a:spcPts val="0"/>
              </a:spcBef>
              <a:spcAft>
                <a:spcPts val="0"/>
              </a:spcAft>
              <a:buSzPts val="3500"/>
              <a:buNone/>
              <a:defRPr sz="3500"/>
            </a:lvl4pPr>
            <a:lvl5pPr lvl="4" rtl="0">
              <a:lnSpc>
                <a:spcPct val="100000"/>
              </a:lnSpc>
              <a:spcBef>
                <a:spcPts val="0"/>
              </a:spcBef>
              <a:spcAft>
                <a:spcPts val="0"/>
              </a:spcAft>
              <a:buSzPts val="3500"/>
              <a:buNone/>
              <a:defRPr sz="3500"/>
            </a:lvl5pPr>
            <a:lvl6pPr lvl="5" rtl="0">
              <a:lnSpc>
                <a:spcPct val="100000"/>
              </a:lnSpc>
              <a:spcBef>
                <a:spcPts val="0"/>
              </a:spcBef>
              <a:spcAft>
                <a:spcPts val="0"/>
              </a:spcAft>
              <a:buSzPts val="3500"/>
              <a:buNone/>
              <a:defRPr sz="3500"/>
            </a:lvl6pPr>
            <a:lvl7pPr lvl="6" rtl="0">
              <a:lnSpc>
                <a:spcPct val="100000"/>
              </a:lnSpc>
              <a:spcBef>
                <a:spcPts val="0"/>
              </a:spcBef>
              <a:spcAft>
                <a:spcPts val="0"/>
              </a:spcAft>
              <a:buSzPts val="3500"/>
              <a:buNone/>
              <a:defRPr sz="3500"/>
            </a:lvl7pPr>
            <a:lvl8pPr lvl="7" rtl="0">
              <a:lnSpc>
                <a:spcPct val="100000"/>
              </a:lnSpc>
              <a:spcBef>
                <a:spcPts val="0"/>
              </a:spcBef>
              <a:spcAft>
                <a:spcPts val="0"/>
              </a:spcAft>
              <a:buSzPts val="3500"/>
              <a:buNone/>
              <a:defRPr sz="3500"/>
            </a:lvl8pPr>
            <a:lvl9pPr lvl="8" rtl="0">
              <a:lnSpc>
                <a:spcPct val="100000"/>
              </a:lnSpc>
              <a:spcBef>
                <a:spcPts val="0"/>
              </a:spcBef>
              <a:spcAft>
                <a:spcPts val="0"/>
              </a:spcAft>
              <a:buSzPts val="3500"/>
              <a:buNone/>
              <a:defRPr sz="3500"/>
            </a:lvl9pPr>
          </a:lstStyle>
          <a:p/>
        </p:txBody>
      </p:sp>
      <p:sp>
        <p:nvSpPr>
          <p:cNvPr id="101" name="Google Shape;101;p9"/>
          <p:cNvSpPr txBox="1"/>
          <p:nvPr>
            <p:ph idx="2" type="body"/>
          </p:nvPr>
        </p:nvSpPr>
        <p:spPr>
          <a:xfrm>
            <a:off x="12391972" y="4524267"/>
            <a:ext cx="9802200" cy="6260100"/>
          </a:xfrm>
          <a:prstGeom prst="rect">
            <a:avLst/>
          </a:prstGeom>
        </p:spPr>
        <p:txBody>
          <a:bodyPr anchorCtr="0" anchor="t" bIns="243750" lIns="243750" spcFirstLastPara="1" rIns="243750" wrap="square" tIns="243750">
            <a:normAutofit/>
          </a:bodyPr>
          <a:lstStyle>
            <a:lvl1pPr indent="-450850" lvl="0" marL="457200" rtl="0">
              <a:spcBef>
                <a:spcPts val="0"/>
              </a:spcBef>
              <a:spcAft>
                <a:spcPts val="0"/>
              </a:spcAft>
              <a:buSzPts val="3500"/>
              <a:buChar char="●"/>
              <a:defRPr/>
            </a:lvl1pPr>
            <a:lvl2pPr indent="-412750" lvl="1" marL="914400" rtl="0">
              <a:spcBef>
                <a:spcPts val="0"/>
              </a:spcBef>
              <a:spcAft>
                <a:spcPts val="0"/>
              </a:spcAft>
              <a:buSzPts val="2900"/>
              <a:buChar char="○"/>
              <a:defRPr/>
            </a:lvl2pPr>
            <a:lvl3pPr indent="-412750" lvl="2" marL="1371600" rtl="0">
              <a:spcBef>
                <a:spcPts val="0"/>
              </a:spcBef>
              <a:spcAft>
                <a:spcPts val="0"/>
              </a:spcAft>
              <a:buSzPts val="2900"/>
              <a:buChar char="■"/>
              <a:defRPr/>
            </a:lvl3pPr>
            <a:lvl4pPr indent="-412750" lvl="3" marL="1828800" rtl="0">
              <a:spcBef>
                <a:spcPts val="0"/>
              </a:spcBef>
              <a:spcAft>
                <a:spcPts val="0"/>
              </a:spcAft>
              <a:buSzPts val="2900"/>
              <a:buChar char="●"/>
              <a:defRPr/>
            </a:lvl4pPr>
            <a:lvl5pPr indent="-412750" lvl="4" marL="2286000" rtl="0">
              <a:spcBef>
                <a:spcPts val="0"/>
              </a:spcBef>
              <a:spcAft>
                <a:spcPts val="0"/>
              </a:spcAft>
              <a:buSzPts val="2900"/>
              <a:buChar char="○"/>
              <a:defRPr/>
            </a:lvl5pPr>
            <a:lvl6pPr indent="-412750" lvl="5" marL="2743200" rtl="0">
              <a:spcBef>
                <a:spcPts val="0"/>
              </a:spcBef>
              <a:spcAft>
                <a:spcPts val="0"/>
              </a:spcAft>
              <a:buSzPts val="2900"/>
              <a:buChar char="■"/>
              <a:defRPr/>
            </a:lvl6pPr>
            <a:lvl7pPr indent="-412750" lvl="6" marL="3200400" rtl="0">
              <a:spcBef>
                <a:spcPts val="0"/>
              </a:spcBef>
              <a:spcAft>
                <a:spcPts val="0"/>
              </a:spcAft>
              <a:buSzPts val="2900"/>
              <a:buChar char="●"/>
              <a:defRPr/>
            </a:lvl7pPr>
            <a:lvl8pPr indent="-412750" lvl="7" marL="3657600" rtl="0">
              <a:spcBef>
                <a:spcPts val="0"/>
              </a:spcBef>
              <a:spcAft>
                <a:spcPts val="0"/>
              </a:spcAft>
              <a:buSzPts val="2900"/>
              <a:buChar char="○"/>
              <a:defRPr/>
            </a:lvl8pPr>
            <a:lvl9pPr indent="-412750" lvl="8" marL="4114800" rtl="0">
              <a:spcBef>
                <a:spcPts val="0"/>
              </a:spcBef>
              <a:spcAft>
                <a:spcPts val="0"/>
              </a:spcAft>
              <a:buSzPts val="2900"/>
              <a:buChar char="■"/>
              <a:defRPr/>
            </a:lvl9pPr>
          </a:lstStyle>
          <a:p/>
        </p:txBody>
      </p:sp>
      <p:sp>
        <p:nvSpPr>
          <p:cNvPr id="102" name="Google Shape;102;p9"/>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grpSp>
        <p:nvGrpSpPr>
          <p:cNvPr id="104" name="Google Shape;104;p10"/>
          <p:cNvGrpSpPr/>
          <p:nvPr/>
        </p:nvGrpSpPr>
        <p:grpSpPr>
          <a:xfrm>
            <a:off x="0" y="11009651"/>
            <a:ext cx="1863334" cy="1825775"/>
            <a:chOff x="0" y="3785672"/>
            <a:chExt cx="698925" cy="684657"/>
          </a:xfrm>
        </p:grpSpPr>
        <p:sp>
          <p:nvSpPr>
            <p:cNvPr id="105" name="Google Shape;105;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6" name="Google Shape;106;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07" name="Google Shape;107;p10"/>
          <p:cNvSpPr txBox="1"/>
          <p:nvPr>
            <p:ph idx="1" type="body"/>
          </p:nvPr>
        </p:nvSpPr>
        <p:spPr>
          <a:xfrm>
            <a:off x="2166702" y="11481000"/>
            <a:ext cx="18491100" cy="1396800"/>
          </a:xfrm>
          <a:prstGeom prst="rect">
            <a:avLst/>
          </a:prstGeom>
        </p:spPr>
        <p:txBody>
          <a:bodyPr anchorCtr="0" anchor="ctr" bIns="243750" lIns="243750" spcFirstLastPara="1" rIns="243750" wrap="square" tIns="243750">
            <a:normAutofit/>
          </a:bodyPr>
          <a:lstStyle>
            <a:lvl1pPr indent="-228600" lvl="0" marL="457200" rtl="0">
              <a:lnSpc>
                <a:spcPct val="100000"/>
              </a:lnSpc>
              <a:spcBef>
                <a:spcPts val="0"/>
              </a:spcBef>
              <a:spcAft>
                <a:spcPts val="0"/>
              </a:spcAft>
              <a:buSzPts val="3500"/>
              <a:buNone/>
              <a:defRPr/>
            </a:lvl1pPr>
          </a:lstStyle>
          <a:p/>
        </p:txBody>
      </p:sp>
      <p:sp>
        <p:nvSpPr>
          <p:cNvPr id="108" name="Google Shape;108;p10"/>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984" y="1186733"/>
            <a:ext cx="22715700" cy="1527300"/>
          </a:xfrm>
          <a:prstGeom prst="rect">
            <a:avLst/>
          </a:prstGeom>
          <a:noFill/>
          <a:ln>
            <a:noFill/>
          </a:ln>
        </p:spPr>
        <p:txBody>
          <a:bodyPr anchorCtr="0" anchor="t" bIns="243750" lIns="243750" spcFirstLastPara="1" rIns="243750" wrap="square" tIns="243750">
            <a:normAutofit/>
          </a:bodyPr>
          <a:lstStyle>
            <a:lvl1pPr lvl="0" rtl="0">
              <a:spcBef>
                <a:spcPts val="0"/>
              </a:spcBef>
              <a:spcAft>
                <a:spcPts val="0"/>
              </a:spcAft>
              <a:buClr>
                <a:schemeClr val="lt1"/>
              </a:buClr>
              <a:buSzPts val="7500"/>
              <a:buFont typeface="Montserrat"/>
              <a:buNone/>
              <a:defRPr sz="7500">
                <a:solidFill>
                  <a:schemeClr val="lt1"/>
                </a:solidFill>
                <a:latin typeface="Montserrat"/>
                <a:ea typeface="Montserrat"/>
                <a:cs typeface="Montserrat"/>
                <a:sym typeface="Montserrat"/>
              </a:defRPr>
            </a:lvl1pPr>
            <a:lvl2pPr lvl="1" rtl="0">
              <a:spcBef>
                <a:spcPts val="0"/>
              </a:spcBef>
              <a:spcAft>
                <a:spcPts val="0"/>
              </a:spcAft>
              <a:buClr>
                <a:schemeClr val="lt1"/>
              </a:buClr>
              <a:buSzPts val="7500"/>
              <a:buFont typeface="Montserrat"/>
              <a:buNone/>
              <a:defRPr sz="7500">
                <a:solidFill>
                  <a:schemeClr val="lt1"/>
                </a:solidFill>
                <a:latin typeface="Montserrat"/>
                <a:ea typeface="Montserrat"/>
                <a:cs typeface="Montserrat"/>
                <a:sym typeface="Montserrat"/>
              </a:defRPr>
            </a:lvl2pPr>
            <a:lvl3pPr lvl="2" rtl="0">
              <a:spcBef>
                <a:spcPts val="0"/>
              </a:spcBef>
              <a:spcAft>
                <a:spcPts val="0"/>
              </a:spcAft>
              <a:buClr>
                <a:schemeClr val="lt1"/>
              </a:buClr>
              <a:buSzPts val="7500"/>
              <a:buFont typeface="Montserrat"/>
              <a:buNone/>
              <a:defRPr sz="7500">
                <a:solidFill>
                  <a:schemeClr val="lt1"/>
                </a:solidFill>
                <a:latin typeface="Montserrat"/>
                <a:ea typeface="Montserrat"/>
                <a:cs typeface="Montserrat"/>
                <a:sym typeface="Montserrat"/>
              </a:defRPr>
            </a:lvl3pPr>
            <a:lvl4pPr lvl="3" rtl="0">
              <a:spcBef>
                <a:spcPts val="0"/>
              </a:spcBef>
              <a:spcAft>
                <a:spcPts val="0"/>
              </a:spcAft>
              <a:buClr>
                <a:schemeClr val="lt1"/>
              </a:buClr>
              <a:buSzPts val="7500"/>
              <a:buFont typeface="Montserrat"/>
              <a:buNone/>
              <a:defRPr sz="7500">
                <a:solidFill>
                  <a:schemeClr val="lt1"/>
                </a:solidFill>
                <a:latin typeface="Montserrat"/>
                <a:ea typeface="Montserrat"/>
                <a:cs typeface="Montserrat"/>
                <a:sym typeface="Montserrat"/>
              </a:defRPr>
            </a:lvl4pPr>
            <a:lvl5pPr lvl="4" rtl="0">
              <a:spcBef>
                <a:spcPts val="0"/>
              </a:spcBef>
              <a:spcAft>
                <a:spcPts val="0"/>
              </a:spcAft>
              <a:buClr>
                <a:schemeClr val="lt1"/>
              </a:buClr>
              <a:buSzPts val="7500"/>
              <a:buFont typeface="Montserrat"/>
              <a:buNone/>
              <a:defRPr sz="7500">
                <a:solidFill>
                  <a:schemeClr val="lt1"/>
                </a:solidFill>
                <a:latin typeface="Montserrat"/>
                <a:ea typeface="Montserrat"/>
                <a:cs typeface="Montserrat"/>
                <a:sym typeface="Montserrat"/>
              </a:defRPr>
            </a:lvl5pPr>
            <a:lvl6pPr lvl="5" rtl="0">
              <a:spcBef>
                <a:spcPts val="0"/>
              </a:spcBef>
              <a:spcAft>
                <a:spcPts val="0"/>
              </a:spcAft>
              <a:buClr>
                <a:schemeClr val="lt1"/>
              </a:buClr>
              <a:buSzPts val="7500"/>
              <a:buFont typeface="Montserrat"/>
              <a:buNone/>
              <a:defRPr sz="7500">
                <a:solidFill>
                  <a:schemeClr val="lt1"/>
                </a:solidFill>
                <a:latin typeface="Montserrat"/>
                <a:ea typeface="Montserrat"/>
                <a:cs typeface="Montserrat"/>
                <a:sym typeface="Montserrat"/>
              </a:defRPr>
            </a:lvl6pPr>
            <a:lvl7pPr lvl="6" rtl="0">
              <a:spcBef>
                <a:spcPts val="0"/>
              </a:spcBef>
              <a:spcAft>
                <a:spcPts val="0"/>
              </a:spcAft>
              <a:buClr>
                <a:schemeClr val="lt1"/>
              </a:buClr>
              <a:buSzPts val="7500"/>
              <a:buFont typeface="Montserrat"/>
              <a:buNone/>
              <a:defRPr sz="7500">
                <a:solidFill>
                  <a:schemeClr val="lt1"/>
                </a:solidFill>
                <a:latin typeface="Montserrat"/>
                <a:ea typeface="Montserrat"/>
                <a:cs typeface="Montserrat"/>
                <a:sym typeface="Montserrat"/>
              </a:defRPr>
            </a:lvl7pPr>
            <a:lvl8pPr lvl="7" rtl="0">
              <a:spcBef>
                <a:spcPts val="0"/>
              </a:spcBef>
              <a:spcAft>
                <a:spcPts val="0"/>
              </a:spcAft>
              <a:buClr>
                <a:schemeClr val="lt1"/>
              </a:buClr>
              <a:buSzPts val="7500"/>
              <a:buFont typeface="Montserrat"/>
              <a:buNone/>
              <a:defRPr sz="7500">
                <a:solidFill>
                  <a:schemeClr val="lt1"/>
                </a:solidFill>
                <a:latin typeface="Montserrat"/>
                <a:ea typeface="Montserrat"/>
                <a:cs typeface="Montserrat"/>
                <a:sym typeface="Montserrat"/>
              </a:defRPr>
            </a:lvl8pPr>
            <a:lvl9pPr lvl="8" rtl="0">
              <a:spcBef>
                <a:spcPts val="0"/>
              </a:spcBef>
              <a:spcAft>
                <a:spcPts val="0"/>
              </a:spcAft>
              <a:buClr>
                <a:schemeClr val="lt1"/>
              </a:buClr>
              <a:buSzPts val="7500"/>
              <a:buFont typeface="Montserrat"/>
              <a:buNone/>
              <a:defRPr sz="7500">
                <a:solidFill>
                  <a:schemeClr val="lt1"/>
                </a:solidFill>
                <a:latin typeface="Montserrat"/>
                <a:ea typeface="Montserrat"/>
                <a:cs typeface="Montserrat"/>
                <a:sym typeface="Montserrat"/>
              </a:defRPr>
            </a:lvl9pPr>
          </a:lstStyle>
          <a:p/>
        </p:txBody>
      </p:sp>
      <p:sp>
        <p:nvSpPr>
          <p:cNvPr id="11" name="Google Shape;11;p1"/>
          <p:cNvSpPr txBox="1"/>
          <p:nvPr>
            <p:ph idx="1" type="body"/>
          </p:nvPr>
        </p:nvSpPr>
        <p:spPr>
          <a:xfrm>
            <a:off x="830984" y="3073267"/>
            <a:ext cx="22715700" cy="9110400"/>
          </a:xfrm>
          <a:prstGeom prst="rect">
            <a:avLst/>
          </a:prstGeom>
          <a:noFill/>
          <a:ln>
            <a:noFill/>
          </a:ln>
        </p:spPr>
        <p:txBody>
          <a:bodyPr anchorCtr="0" anchor="t" bIns="243750" lIns="243750" spcFirstLastPara="1" rIns="243750" wrap="square" tIns="243750">
            <a:normAutofit/>
          </a:bodyPr>
          <a:lstStyle>
            <a:lvl1pPr indent="-450850" lvl="0" marL="457200" rtl="0">
              <a:lnSpc>
                <a:spcPct val="115000"/>
              </a:lnSpc>
              <a:spcBef>
                <a:spcPts val="0"/>
              </a:spcBef>
              <a:spcAft>
                <a:spcPts val="0"/>
              </a:spcAft>
              <a:buClr>
                <a:schemeClr val="lt1"/>
              </a:buClr>
              <a:buSzPts val="3500"/>
              <a:buFont typeface="Lato"/>
              <a:buChar char="●"/>
              <a:defRPr sz="3500">
                <a:solidFill>
                  <a:schemeClr val="lt1"/>
                </a:solidFill>
                <a:latin typeface="Lato"/>
                <a:ea typeface="Lato"/>
                <a:cs typeface="Lato"/>
                <a:sym typeface="Lato"/>
              </a:defRPr>
            </a:lvl1pPr>
            <a:lvl2pPr indent="-412750" lvl="1" marL="914400" rtl="0">
              <a:lnSpc>
                <a:spcPct val="115000"/>
              </a:lnSpc>
              <a:spcBef>
                <a:spcPts val="0"/>
              </a:spcBef>
              <a:spcAft>
                <a:spcPts val="0"/>
              </a:spcAft>
              <a:buClr>
                <a:schemeClr val="lt1"/>
              </a:buClr>
              <a:buSzPts val="2900"/>
              <a:buFont typeface="Lato"/>
              <a:buChar char="○"/>
              <a:defRPr sz="2900">
                <a:solidFill>
                  <a:schemeClr val="lt1"/>
                </a:solidFill>
                <a:latin typeface="Lato"/>
                <a:ea typeface="Lato"/>
                <a:cs typeface="Lato"/>
                <a:sym typeface="Lato"/>
              </a:defRPr>
            </a:lvl2pPr>
            <a:lvl3pPr indent="-412750" lvl="2" marL="1371600" rtl="0">
              <a:lnSpc>
                <a:spcPct val="115000"/>
              </a:lnSpc>
              <a:spcBef>
                <a:spcPts val="0"/>
              </a:spcBef>
              <a:spcAft>
                <a:spcPts val="0"/>
              </a:spcAft>
              <a:buClr>
                <a:schemeClr val="lt1"/>
              </a:buClr>
              <a:buSzPts val="2900"/>
              <a:buFont typeface="Lato"/>
              <a:buChar char="■"/>
              <a:defRPr sz="2900">
                <a:solidFill>
                  <a:schemeClr val="lt1"/>
                </a:solidFill>
                <a:latin typeface="Lato"/>
                <a:ea typeface="Lato"/>
                <a:cs typeface="Lato"/>
                <a:sym typeface="Lato"/>
              </a:defRPr>
            </a:lvl3pPr>
            <a:lvl4pPr indent="-412750" lvl="3" marL="1828800" rtl="0">
              <a:lnSpc>
                <a:spcPct val="115000"/>
              </a:lnSpc>
              <a:spcBef>
                <a:spcPts val="0"/>
              </a:spcBef>
              <a:spcAft>
                <a:spcPts val="0"/>
              </a:spcAft>
              <a:buClr>
                <a:schemeClr val="lt1"/>
              </a:buClr>
              <a:buSzPts val="2900"/>
              <a:buFont typeface="Lato"/>
              <a:buChar char="●"/>
              <a:defRPr sz="2900">
                <a:solidFill>
                  <a:schemeClr val="lt1"/>
                </a:solidFill>
                <a:latin typeface="Lato"/>
                <a:ea typeface="Lato"/>
                <a:cs typeface="Lato"/>
                <a:sym typeface="Lato"/>
              </a:defRPr>
            </a:lvl4pPr>
            <a:lvl5pPr indent="-412750" lvl="4" marL="2286000" rtl="0">
              <a:lnSpc>
                <a:spcPct val="115000"/>
              </a:lnSpc>
              <a:spcBef>
                <a:spcPts val="0"/>
              </a:spcBef>
              <a:spcAft>
                <a:spcPts val="0"/>
              </a:spcAft>
              <a:buClr>
                <a:schemeClr val="lt1"/>
              </a:buClr>
              <a:buSzPts val="2900"/>
              <a:buFont typeface="Lato"/>
              <a:buChar char="○"/>
              <a:defRPr sz="2900">
                <a:solidFill>
                  <a:schemeClr val="lt1"/>
                </a:solidFill>
                <a:latin typeface="Lato"/>
                <a:ea typeface="Lato"/>
                <a:cs typeface="Lato"/>
                <a:sym typeface="Lato"/>
              </a:defRPr>
            </a:lvl5pPr>
            <a:lvl6pPr indent="-412750" lvl="5" marL="2743200" rtl="0">
              <a:lnSpc>
                <a:spcPct val="115000"/>
              </a:lnSpc>
              <a:spcBef>
                <a:spcPts val="0"/>
              </a:spcBef>
              <a:spcAft>
                <a:spcPts val="0"/>
              </a:spcAft>
              <a:buClr>
                <a:schemeClr val="lt1"/>
              </a:buClr>
              <a:buSzPts val="2900"/>
              <a:buFont typeface="Lato"/>
              <a:buChar char="■"/>
              <a:defRPr sz="2900">
                <a:solidFill>
                  <a:schemeClr val="lt1"/>
                </a:solidFill>
                <a:latin typeface="Lato"/>
                <a:ea typeface="Lato"/>
                <a:cs typeface="Lato"/>
                <a:sym typeface="Lato"/>
              </a:defRPr>
            </a:lvl6pPr>
            <a:lvl7pPr indent="-412750" lvl="6" marL="3200400" rtl="0">
              <a:lnSpc>
                <a:spcPct val="115000"/>
              </a:lnSpc>
              <a:spcBef>
                <a:spcPts val="0"/>
              </a:spcBef>
              <a:spcAft>
                <a:spcPts val="0"/>
              </a:spcAft>
              <a:buClr>
                <a:schemeClr val="lt1"/>
              </a:buClr>
              <a:buSzPts val="2900"/>
              <a:buFont typeface="Lato"/>
              <a:buChar char="●"/>
              <a:defRPr sz="2900">
                <a:solidFill>
                  <a:schemeClr val="lt1"/>
                </a:solidFill>
                <a:latin typeface="Lato"/>
                <a:ea typeface="Lato"/>
                <a:cs typeface="Lato"/>
                <a:sym typeface="Lato"/>
              </a:defRPr>
            </a:lvl7pPr>
            <a:lvl8pPr indent="-412750" lvl="7" marL="3657600" rtl="0">
              <a:lnSpc>
                <a:spcPct val="115000"/>
              </a:lnSpc>
              <a:spcBef>
                <a:spcPts val="0"/>
              </a:spcBef>
              <a:spcAft>
                <a:spcPts val="0"/>
              </a:spcAft>
              <a:buClr>
                <a:schemeClr val="lt1"/>
              </a:buClr>
              <a:buSzPts val="2900"/>
              <a:buFont typeface="Lato"/>
              <a:buChar char="○"/>
              <a:defRPr sz="2900">
                <a:solidFill>
                  <a:schemeClr val="lt1"/>
                </a:solidFill>
                <a:latin typeface="Lato"/>
                <a:ea typeface="Lato"/>
                <a:cs typeface="Lato"/>
                <a:sym typeface="Lato"/>
              </a:defRPr>
            </a:lvl8pPr>
            <a:lvl9pPr indent="-412750" lvl="8" marL="4114800" rtl="0">
              <a:lnSpc>
                <a:spcPct val="115000"/>
              </a:lnSpc>
              <a:spcBef>
                <a:spcPts val="0"/>
              </a:spcBef>
              <a:spcAft>
                <a:spcPts val="0"/>
              </a:spcAft>
              <a:buClr>
                <a:schemeClr val="lt1"/>
              </a:buClr>
              <a:buSzPts val="2900"/>
              <a:buFont typeface="Lato"/>
              <a:buChar char="■"/>
              <a:defRPr sz="2900">
                <a:solidFill>
                  <a:schemeClr val="lt1"/>
                </a:solidFill>
                <a:latin typeface="Lato"/>
                <a:ea typeface="Lato"/>
                <a:cs typeface="Lato"/>
                <a:sym typeface="Lato"/>
              </a:defRPr>
            </a:lvl9pPr>
          </a:lstStyle>
          <a:p/>
        </p:txBody>
      </p:sp>
      <p:sp>
        <p:nvSpPr>
          <p:cNvPr id="12" name="Google Shape;12;p1"/>
          <p:cNvSpPr txBox="1"/>
          <p:nvPr>
            <p:ph idx="12" type="sldNum"/>
          </p:nvPr>
        </p:nvSpPr>
        <p:spPr>
          <a:xfrm>
            <a:off x="22587337" y="12435245"/>
            <a:ext cx="1462800" cy="1049700"/>
          </a:xfrm>
          <a:prstGeom prst="rect">
            <a:avLst/>
          </a:prstGeom>
          <a:noFill/>
          <a:ln>
            <a:noFill/>
          </a:ln>
        </p:spPr>
        <p:txBody>
          <a:bodyPr anchorCtr="0" anchor="ctr" bIns="243750" lIns="243750" spcFirstLastPara="1" rIns="243750" wrap="square" tIns="243750">
            <a:normAutofit/>
          </a:bodyPr>
          <a:lstStyle>
            <a:lvl1pPr lvl="0" rtl="0" algn="r">
              <a:buNone/>
              <a:defRPr sz="2700">
                <a:solidFill>
                  <a:schemeClr val="lt1"/>
                </a:solidFill>
                <a:latin typeface="Lato"/>
                <a:ea typeface="Lato"/>
                <a:cs typeface="Lato"/>
                <a:sym typeface="Lato"/>
              </a:defRPr>
            </a:lvl1pPr>
            <a:lvl2pPr lvl="1" rtl="0" algn="r">
              <a:buNone/>
              <a:defRPr sz="2700">
                <a:solidFill>
                  <a:schemeClr val="lt1"/>
                </a:solidFill>
                <a:latin typeface="Lato"/>
                <a:ea typeface="Lato"/>
                <a:cs typeface="Lato"/>
                <a:sym typeface="Lato"/>
              </a:defRPr>
            </a:lvl2pPr>
            <a:lvl3pPr lvl="2" rtl="0" algn="r">
              <a:buNone/>
              <a:defRPr sz="2700">
                <a:solidFill>
                  <a:schemeClr val="lt1"/>
                </a:solidFill>
                <a:latin typeface="Lato"/>
                <a:ea typeface="Lato"/>
                <a:cs typeface="Lato"/>
                <a:sym typeface="Lato"/>
              </a:defRPr>
            </a:lvl3pPr>
            <a:lvl4pPr lvl="3" rtl="0" algn="r">
              <a:buNone/>
              <a:defRPr sz="2700">
                <a:solidFill>
                  <a:schemeClr val="lt1"/>
                </a:solidFill>
                <a:latin typeface="Lato"/>
                <a:ea typeface="Lato"/>
                <a:cs typeface="Lato"/>
                <a:sym typeface="Lato"/>
              </a:defRPr>
            </a:lvl4pPr>
            <a:lvl5pPr lvl="4" rtl="0" algn="r">
              <a:buNone/>
              <a:defRPr sz="2700">
                <a:solidFill>
                  <a:schemeClr val="lt1"/>
                </a:solidFill>
                <a:latin typeface="Lato"/>
                <a:ea typeface="Lato"/>
                <a:cs typeface="Lato"/>
                <a:sym typeface="Lato"/>
              </a:defRPr>
            </a:lvl5pPr>
            <a:lvl6pPr lvl="5" rtl="0" algn="r">
              <a:buNone/>
              <a:defRPr sz="2700">
                <a:solidFill>
                  <a:schemeClr val="lt1"/>
                </a:solidFill>
                <a:latin typeface="Lato"/>
                <a:ea typeface="Lato"/>
                <a:cs typeface="Lato"/>
                <a:sym typeface="Lato"/>
              </a:defRPr>
            </a:lvl6pPr>
            <a:lvl7pPr lvl="6" rtl="0" algn="r">
              <a:buNone/>
              <a:defRPr sz="2700">
                <a:solidFill>
                  <a:schemeClr val="lt1"/>
                </a:solidFill>
                <a:latin typeface="Lato"/>
                <a:ea typeface="Lato"/>
                <a:cs typeface="Lato"/>
                <a:sym typeface="Lato"/>
              </a:defRPr>
            </a:lvl7pPr>
            <a:lvl8pPr lvl="7" rtl="0" algn="r">
              <a:buNone/>
              <a:defRPr sz="2700">
                <a:solidFill>
                  <a:schemeClr val="lt1"/>
                </a:solidFill>
                <a:latin typeface="Lato"/>
                <a:ea typeface="Lato"/>
                <a:cs typeface="Lato"/>
                <a:sym typeface="Lato"/>
              </a:defRPr>
            </a:lvl8pPr>
            <a:lvl9pPr lvl="8" rtl="0" algn="r">
              <a:buNone/>
              <a:defRPr sz="27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type="title"/>
          </p:nvPr>
        </p:nvSpPr>
        <p:spPr>
          <a:xfrm>
            <a:off x="731377" y="4421567"/>
            <a:ext cx="22914900" cy="21129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b="1" lang="en-US">
                <a:solidFill>
                  <a:schemeClr val="dk1"/>
                </a:solidFill>
                <a:latin typeface="Roboto"/>
                <a:ea typeface="Roboto"/>
                <a:cs typeface="Roboto"/>
                <a:sym typeface="Roboto"/>
              </a:rPr>
              <a:t>Defensive Security Project</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rPr b="1" lang="en-US">
                <a:solidFill>
                  <a:schemeClr val="dk1"/>
                </a:solidFill>
                <a:latin typeface="Roboto"/>
                <a:ea typeface="Roboto"/>
                <a:cs typeface="Roboto"/>
                <a:sym typeface="Roboto"/>
              </a:rPr>
              <a:t>by: Cameron Wallace</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201" name="Google Shape;201;p1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02" name="Google Shape;202;p18"/>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Logs Analyzed</a:t>
            </a:r>
            <a:endParaRPr/>
          </a:p>
        </p:txBody>
      </p:sp>
      <p:sp>
        <p:nvSpPr>
          <p:cNvPr id="272" name="Google Shape;272;p2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73" name="Google Shape;273;p27"/>
          <p:cNvSpPr txBox="1"/>
          <p:nvPr>
            <p:ph idx="3" type="subTitle"/>
          </p:nvPr>
        </p:nvSpPr>
        <p:spPr>
          <a:xfrm>
            <a:off x="-32791" y="5695600"/>
            <a:ext cx="11459400" cy="6785700"/>
          </a:xfrm>
          <a:prstGeom prst="rect">
            <a:avLst/>
          </a:prstGeom>
        </p:spPr>
        <p:txBody>
          <a:bodyPr anchorCtr="0" anchor="t" bIns="0" lIns="1219000" spcFirstLastPara="1" rIns="1219000" wrap="square" tIns="0">
            <a:normAutofit/>
          </a:bodyPr>
          <a:lstStyle/>
          <a:p>
            <a:pPr indent="0" lvl="0" marL="0" rtl="0" algn="l">
              <a:spcBef>
                <a:spcPts val="0"/>
              </a:spcBef>
              <a:spcAft>
                <a:spcPts val="0"/>
              </a:spcAft>
              <a:buNone/>
            </a:pPr>
            <a:r>
              <a:rPr lang="en-US"/>
              <a:t>-The Windows Logs are comprehensive security logs of the Windows OS back-end server across a 38 hour period, containing 10,709 unique events.</a:t>
            </a:r>
            <a:endParaRPr/>
          </a:p>
          <a:p>
            <a:pPr indent="0" lvl="0" marL="0" rtl="0" algn="l">
              <a:spcBef>
                <a:spcPts val="3200"/>
              </a:spcBef>
              <a:spcAft>
                <a:spcPts val="0"/>
              </a:spcAft>
              <a:buNone/>
            </a:pPr>
            <a:r>
              <a:rPr lang="en-US"/>
              <a:t>-The logs contain data pertaining to all system logins (success or failure), changes, and modifications to said system, including but not limited to the deletion of an account or the changing of a domain policy.</a:t>
            </a:r>
            <a:endParaRPr/>
          </a:p>
          <a:p>
            <a:pPr indent="0" lvl="0" marL="0" rtl="0" algn="l">
              <a:spcBef>
                <a:spcPts val="3200"/>
              </a:spcBef>
              <a:spcAft>
                <a:spcPts val="3200"/>
              </a:spcAft>
              <a:buNone/>
            </a:pPr>
            <a:r>
              <a:rPr lang="en-US"/>
              <a:t>-Where appropriate, detailed field IDs, response codes, and timestamps are provided. </a:t>
            </a:r>
            <a:endParaRPr/>
          </a:p>
        </p:txBody>
      </p:sp>
      <p:sp>
        <p:nvSpPr>
          <p:cNvPr id="274" name="Google Shape;274;p27"/>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300">
                <a:solidFill>
                  <a:schemeClr val="dk1"/>
                </a:solidFill>
              </a:rPr>
              <a:t>Windows Logs</a:t>
            </a:r>
            <a:endParaRPr b="1" sz="4300">
              <a:solidFill>
                <a:schemeClr val="dk1"/>
              </a:solidFill>
            </a:endParaRPr>
          </a:p>
        </p:txBody>
      </p:sp>
      <p:sp>
        <p:nvSpPr>
          <p:cNvPr id="275" name="Google Shape;275;p27"/>
          <p:cNvSpPr txBox="1"/>
          <p:nvPr>
            <p:ph idx="5" type="subTitle"/>
          </p:nvPr>
        </p:nvSpPr>
        <p:spPr>
          <a:xfrm>
            <a:off x="11966490" y="5752513"/>
            <a:ext cx="11459400" cy="6785700"/>
          </a:xfrm>
          <a:prstGeom prst="rect">
            <a:avLst/>
          </a:prstGeom>
        </p:spPr>
        <p:txBody>
          <a:bodyPr anchorCtr="0" anchor="t" bIns="0" lIns="1219000" spcFirstLastPara="1" rIns="1219000" wrap="square" tIns="0">
            <a:normAutofit lnSpcReduction="10000"/>
          </a:bodyPr>
          <a:lstStyle/>
          <a:p>
            <a:pPr indent="0" lvl="0" marL="0" rtl="0" algn="l">
              <a:spcBef>
                <a:spcPts val="0"/>
              </a:spcBef>
              <a:spcAft>
                <a:spcPts val="0"/>
              </a:spcAft>
              <a:buClr>
                <a:schemeClr val="dk1"/>
              </a:buClr>
              <a:buSzPts val="1100"/>
              <a:buFont typeface="Arial"/>
              <a:buNone/>
            </a:pPr>
            <a:r>
              <a:rPr lang="en-US">
                <a:solidFill>
                  <a:schemeClr val="dk1"/>
                </a:solidFill>
              </a:rPr>
              <a:t>[</a:t>
            </a:r>
            <a:r>
              <a:rPr lang="en-US"/>
              <a:t>-The Apache Logs are comprehensive security logs of the Apache web-server that hosts the VSI administrative website over an 84 hour period (3 days, 12 hours), containing 30,000 unique events.</a:t>
            </a:r>
            <a:endParaRPr/>
          </a:p>
          <a:p>
            <a:pPr indent="0" lvl="0" marL="0" rtl="0" algn="l">
              <a:spcBef>
                <a:spcPts val="3200"/>
              </a:spcBef>
              <a:spcAft>
                <a:spcPts val="0"/>
              </a:spcAft>
              <a:buClr>
                <a:schemeClr val="dk1"/>
              </a:buClr>
              <a:buSzPts val="1100"/>
              <a:buFont typeface="Arial"/>
              <a:buNone/>
            </a:pPr>
            <a:r>
              <a:rPr lang="en-US"/>
              <a:t>-The logs contain data pertaining to but not limited to the client IPs accessing the server, the HTTP requests made, as well as numerous other fields of data relevant to their access of the server. </a:t>
            </a:r>
            <a:endParaRPr/>
          </a:p>
          <a:p>
            <a:pPr indent="0" lvl="0" marL="0" rtl="0" algn="l">
              <a:spcBef>
                <a:spcPts val="3200"/>
              </a:spcBef>
              <a:spcAft>
                <a:spcPts val="3200"/>
              </a:spcAft>
              <a:buClr>
                <a:schemeClr val="dk1"/>
              </a:buClr>
              <a:buSzPts val="1100"/>
              <a:buFont typeface="Arial"/>
              <a:buNone/>
            </a:pPr>
            <a:r>
              <a:rPr lang="en-US"/>
              <a:t>-Where appropriate, detailed information on URIs, response codes, and timestamps are provided. </a:t>
            </a:r>
            <a:endParaRPr/>
          </a:p>
        </p:txBody>
      </p:sp>
      <p:sp>
        <p:nvSpPr>
          <p:cNvPr id="276" name="Google Shape;276;p27"/>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000">
                <a:solidFill>
                  <a:schemeClr val="dk1"/>
                </a:solidFill>
              </a:rPr>
              <a:t>Apache Logs</a:t>
            </a:r>
            <a:endParaRPr b="1" sz="4000">
              <a:solidFill>
                <a:schemeClr val="dk1"/>
              </a:solidFill>
            </a:endParaRPr>
          </a:p>
        </p:txBody>
      </p:sp>
      <p:sp>
        <p:nvSpPr>
          <p:cNvPr id="277" name="Google Shape;277;p27"/>
          <p:cNvSpPr txBox="1"/>
          <p:nvPr/>
        </p:nvSpPr>
        <p:spPr>
          <a:xfrm>
            <a:off x="121887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278" name="Google Shape;278;p27"/>
          <p:cNvSpPr txBox="1"/>
          <p:nvPr/>
        </p:nvSpPr>
        <p:spPr>
          <a:xfrm>
            <a:off x="13383925" y="3999763"/>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2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84" name="Google Shape;284;p2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85" name="Google Shape;285;p28"/>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86" name="Google Shape;286;p28"/>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Reports—Windows</a:t>
            </a:r>
            <a:endParaRPr/>
          </a:p>
        </p:txBody>
      </p:sp>
      <p:sp>
        <p:nvSpPr>
          <p:cNvPr id="292" name="Google Shape;292;p2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293" name="Google Shape;293;p29"/>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94" name="Google Shape;294;p29"/>
          <p:cNvGraphicFramePr/>
          <p:nvPr/>
        </p:nvGraphicFramePr>
        <p:xfrm>
          <a:off x="1310188" y="4196300"/>
          <a:ext cx="3000000" cy="3000000"/>
        </p:xfrm>
        <a:graphic>
          <a:graphicData uri="http://schemas.openxmlformats.org/drawingml/2006/table">
            <a:tbl>
              <a:tblPr>
                <a:noFill/>
                <a:tableStyleId>{C6F7A606-6035-4919-BCBA-78793858A4D8}</a:tableStyleId>
              </a:tblPr>
              <a:tblGrid>
                <a:gridCol w="10878550"/>
                <a:gridCol w="10878550"/>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Report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Report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Signature and Signature ID Report</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 report tabling the Signatures and Signature IDs of the Windows OS logs.</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Severity Levels Report</a:t>
                      </a:r>
                      <a:endParaRPr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 report charting the counts and percentages of severity levels of the Windows OS logs.</a:t>
                      </a:r>
                      <a:endParaRPr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Windows Activities Success and Failures</a:t>
                      </a:r>
                      <a:endParaRPr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 report documenting a comparison between Windows Activities successes versus failures using count and percentages.</a:t>
                      </a:r>
                      <a:endParaRPr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Reports—Windows</a:t>
            </a:r>
            <a:endParaRPr/>
          </a:p>
        </p:txBody>
      </p:sp>
      <p:sp>
        <p:nvSpPr>
          <p:cNvPr id="301" name="Google Shape;301;p3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302" name="Google Shape;302;p30"/>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03" name="Google Shape;303;p30"/>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5" name="Google Shape;305;p30"/>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06" name="Google Shape;306;p30"/>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07" name="Google Shape;307;p30"/>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308" name="Google Shape;308;p30"/>
          <p:cNvPicPr preferRelativeResize="0"/>
          <p:nvPr/>
        </p:nvPicPr>
        <p:blipFill rotWithShape="1">
          <a:blip r:embed="rId3">
            <a:alphaModFix/>
          </a:blip>
          <a:srcRect b="0" l="3577" r="0" t="17952"/>
          <a:stretch/>
        </p:blipFill>
        <p:spPr>
          <a:xfrm>
            <a:off x="123875" y="1722600"/>
            <a:ext cx="24253776" cy="105550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Reports—Windows</a:t>
            </a:r>
            <a:endParaRPr/>
          </a:p>
        </p:txBody>
      </p:sp>
      <p:sp>
        <p:nvSpPr>
          <p:cNvPr id="315" name="Google Shape;315;p3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316" name="Google Shape;316;p31"/>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17" name="Google Shape;317;p3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8" name="Google Shape;318;p31"/>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19" name="Google Shape;319;p31"/>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20" name="Google Shape;320;p31"/>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321" name="Google Shape;321;p31"/>
          <p:cNvPicPr preferRelativeResize="0"/>
          <p:nvPr/>
        </p:nvPicPr>
        <p:blipFill rotWithShape="1">
          <a:blip r:embed="rId3">
            <a:alphaModFix/>
          </a:blip>
          <a:srcRect b="0" l="3428" r="0" t="18220"/>
          <a:stretch/>
        </p:blipFill>
        <p:spPr>
          <a:xfrm>
            <a:off x="0" y="1634125"/>
            <a:ext cx="24377650" cy="107057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Reports—Windows</a:t>
            </a:r>
            <a:endParaRPr/>
          </a:p>
        </p:txBody>
      </p:sp>
      <p:sp>
        <p:nvSpPr>
          <p:cNvPr id="328" name="Google Shape;328;p3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329" name="Google Shape;329;p32"/>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30" name="Google Shape;330;p32"/>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31" name="Google Shape;331;p32"/>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332" name="Google Shape;332;p32"/>
          <p:cNvPicPr preferRelativeResize="0"/>
          <p:nvPr/>
        </p:nvPicPr>
        <p:blipFill rotWithShape="1">
          <a:blip r:embed="rId3">
            <a:alphaModFix/>
          </a:blip>
          <a:srcRect b="0" l="3344" r="0" t="18133"/>
          <a:stretch/>
        </p:blipFill>
        <p:spPr>
          <a:xfrm>
            <a:off x="0" y="1752125"/>
            <a:ext cx="24377650" cy="102172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338" name="Google Shape;338;p3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339" name="Google Shape;339;p33"/>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40" name="Google Shape;340;p33"/>
          <p:cNvGraphicFramePr/>
          <p:nvPr/>
        </p:nvGraphicFramePr>
        <p:xfrm>
          <a:off x="1296213" y="3863700"/>
          <a:ext cx="3000000" cy="3000000"/>
        </p:xfrm>
        <a:graphic>
          <a:graphicData uri="http://schemas.openxmlformats.org/drawingml/2006/table">
            <a:tbl>
              <a:tblPr>
                <a:noFill/>
                <a:tableStyleId>{C6F7A606-6035-4919-BCBA-78793858A4D8}</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a:t>
                      </a:r>
                      <a:r>
                        <a:rPr b="1" lang="en-US" sz="4400">
                          <a:solidFill>
                            <a:schemeClr val="lt1"/>
                          </a:solidFill>
                          <a:latin typeface="Roboto"/>
                          <a:ea typeface="Roboto"/>
                          <a:cs typeface="Roboto"/>
                          <a:sym typeface="Roboto"/>
                        </a:rPr>
                        <a: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a:t>
                      </a:r>
                      <a:r>
                        <a:rPr b="1" lang="en-US" sz="4400">
                          <a:solidFill>
                            <a:schemeClr val="lt1"/>
                          </a:solidFill>
                          <a:latin typeface="Roboto"/>
                          <a:ea typeface="Roboto"/>
                          <a:cs typeface="Roboto"/>
                          <a:sym typeface="Roboto"/>
                        </a:rPr>
                        <a: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Failed Windows Activities</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Alert for when the number of failed Windows activities exceeds the established threshold for a given hour.</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Six - Seven failed activities per hour.</a:t>
                      </a:r>
                      <a:endParaRPr sz="44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&gt;14 failed activities per hour.</a:t>
                      </a:r>
                      <a:endParaRPr sz="44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41" name="Google Shape;341;p33"/>
          <p:cNvSpPr txBox="1"/>
          <p:nvPr/>
        </p:nvSpPr>
        <p:spPr>
          <a:xfrm>
            <a:off x="3761050" y="9802200"/>
            <a:ext cx="165648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chemeClr val="lt1"/>
                </a:solidFill>
              </a:rPr>
              <a:t>JUSTIFICATION: </a:t>
            </a:r>
            <a:r>
              <a:rPr lang="en-US" sz="4100">
                <a:solidFill>
                  <a:schemeClr val="lt1"/>
                </a:solidFill>
              </a:rPr>
              <a:t>I established the baseline by using the </a:t>
            </a:r>
            <a:r>
              <a:rPr lang="en-US" sz="4100">
                <a:solidFill>
                  <a:schemeClr val="lt1"/>
                </a:solidFill>
              </a:rPr>
              <a:t>given</a:t>
            </a:r>
            <a:r>
              <a:rPr lang="en-US" sz="4100">
                <a:solidFill>
                  <a:schemeClr val="lt1"/>
                </a:solidFill>
              </a:rPr>
              <a:t> logs to calculate the mathematical average number of failed activities per hour. I then took that number, accounted for the statistical outliers, and built a baseline. The alert threshold was generated by using the outliers in the baseline and averaging it with an amount that was roughly double the baseline.</a:t>
            </a:r>
            <a:endParaRPr sz="41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347" name="Google Shape;347;p3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348" name="Google Shape;348;p34"/>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49" name="Google Shape;349;p34"/>
          <p:cNvGraphicFramePr/>
          <p:nvPr/>
        </p:nvGraphicFramePr>
        <p:xfrm>
          <a:off x="1296213" y="3863700"/>
          <a:ext cx="3000000" cy="3000000"/>
        </p:xfrm>
        <a:graphic>
          <a:graphicData uri="http://schemas.openxmlformats.org/drawingml/2006/table">
            <a:tbl>
              <a:tblPr>
                <a:noFill/>
                <a:tableStyleId>{C6F7A606-6035-4919-BCBA-78793858A4D8}</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Number of Account Logins (ID 4624)</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Alert for when the number of successful logins exceeds the established threshold. </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15 successful logins per hour.</a:t>
                      </a:r>
                      <a:endParaRPr sz="44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25 successful logins per hour.</a:t>
                      </a:r>
                      <a:endParaRPr sz="44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50" name="Google Shape;350;p34"/>
          <p:cNvSpPr txBox="1"/>
          <p:nvPr/>
        </p:nvSpPr>
        <p:spPr>
          <a:xfrm>
            <a:off x="3755450" y="9295350"/>
            <a:ext cx="165648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chemeClr val="lt1"/>
                </a:solidFill>
              </a:rPr>
              <a:t>JUSTIFICATION: </a:t>
            </a:r>
            <a:r>
              <a:rPr lang="en-US" sz="4100">
                <a:solidFill>
                  <a:schemeClr val="lt1"/>
                </a:solidFill>
              </a:rPr>
              <a:t>I established the baseline by using the given logs to calculate the mathematical average number of successful logins per hour. I then took that number, accounted for the statistical outliers, and built a baseline. The alert threshold was generated by using the outliers in the baseline and averaging it with an amount that was roughly double the baseline.</a:t>
            </a:r>
            <a:endParaRPr b="1" sz="42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356" name="Google Shape;356;p3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357" name="Google Shape;357;p35"/>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58" name="Google Shape;358;p35"/>
          <p:cNvGraphicFramePr/>
          <p:nvPr/>
        </p:nvGraphicFramePr>
        <p:xfrm>
          <a:off x="1296213" y="3863700"/>
          <a:ext cx="3000000" cy="3000000"/>
        </p:xfrm>
        <a:graphic>
          <a:graphicData uri="http://schemas.openxmlformats.org/drawingml/2006/table">
            <a:tbl>
              <a:tblPr>
                <a:noFill/>
                <a:tableStyleId>{C6F7A606-6035-4919-BCBA-78793858A4D8}</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User Account Deleted </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The number of user accounts deleted has exceeded the established threshold per hour.</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13 user accounts deleted per hour.</a:t>
                      </a:r>
                      <a:endParaRPr sz="44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25 user accounts deleted per hour.</a:t>
                      </a:r>
                      <a:endParaRPr sz="44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59" name="Google Shape;359;p35"/>
          <p:cNvSpPr txBox="1"/>
          <p:nvPr/>
        </p:nvSpPr>
        <p:spPr>
          <a:xfrm>
            <a:off x="2796500" y="8626975"/>
            <a:ext cx="16564800" cy="463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rPr>
              <a:t>JUSTIFICATION: </a:t>
            </a:r>
            <a:r>
              <a:rPr lang="en-US" sz="4100">
                <a:solidFill>
                  <a:schemeClr val="lt1"/>
                </a:solidFill>
              </a:rPr>
              <a:t>I established the baseline by using the given logs to calculate the mathematical average number of deleted accounts per hour. I then took that number, accounted for the statistical outliers, and built a baseline. The alert threshold was generated by using the outliers in the baseline and averaging it with an amount that was roughly double the baseline.</a:t>
            </a:r>
            <a:endParaRPr b="1" sz="4200">
              <a:solidFill>
                <a:schemeClr val="lt1"/>
              </a:solidFill>
            </a:endParaRPr>
          </a:p>
          <a:p>
            <a:pPr indent="0" lvl="0" marL="0" rtl="0" algn="l">
              <a:spcBef>
                <a:spcPts val="0"/>
              </a:spcBef>
              <a:spcAft>
                <a:spcPts val="0"/>
              </a:spcAft>
              <a:buNone/>
            </a:pPr>
            <a:r>
              <a:t/>
            </a:r>
            <a:endParaRPr b="1" sz="42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t>
            </a:r>
            <a:r>
              <a:rPr lang="en-US"/>
              <a:t>—Windows</a:t>
            </a:r>
            <a:endParaRPr/>
          </a:p>
        </p:txBody>
      </p:sp>
      <p:sp>
        <p:nvSpPr>
          <p:cNvPr id="366" name="Google Shape;366;p3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367" name="Google Shape;367;p3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68" name="Google Shape;368;p36"/>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69" name="Google Shape;369;p36"/>
          <p:cNvPicPr preferRelativeResize="0"/>
          <p:nvPr/>
        </p:nvPicPr>
        <p:blipFill rotWithShape="1">
          <a:blip r:embed="rId3">
            <a:alphaModFix/>
          </a:blip>
          <a:srcRect b="0" l="3643" r="736" t="18433"/>
          <a:stretch/>
        </p:blipFill>
        <p:spPr>
          <a:xfrm>
            <a:off x="0" y="1663625"/>
            <a:ext cx="24422933" cy="110899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Table of Contents</a:t>
            </a:r>
            <a:endParaRPr/>
          </a:p>
        </p:txBody>
      </p:sp>
      <p:sp>
        <p:nvSpPr>
          <p:cNvPr id="209" name="Google Shape;209;p19"/>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t>This document contains the following resources: </a:t>
            </a:r>
            <a:endParaRPr/>
          </a:p>
        </p:txBody>
      </p:sp>
      <p:sp>
        <p:nvSpPr>
          <p:cNvPr id="210" name="Google Shape;210;p1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11" name="Google Shape;211;p1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12" name="Google Shape;212;p19"/>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a:bodyPr>
          <a:lstStyle/>
          <a:p>
            <a:pPr indent="0" lvl="0" marL="0" rtl="0" algn="l">
              <a:spcBef>
                <a:spcPts val="0"/>
              </a:spcBef>
              <a:spcAft>
                <a:spcPts val="0"/>
              </a:spcAft>
              <a:buNone/>
            </a:pPr>
            <a:r>
              <a:rPr b="1" lang="en-US" sz="4900">
                <a:solidFill>
                  <a:schemeClr val="dk1"/>
                </a:solidFill>
              </a:rPr>
              <a:t>Monitoring Environment </a:t>
            </a:r>
            <a:endParaRPr b="1" sz="4900">
              <a:solidFill>
                <a:schemeClr val="dk1"/>
              </a:solidFill>
            </a:endParaRPr>
          </a:p>
          <a:p>
            <a:pPr indent="0" lvl="0" marL="0" rtl="0" algn="l">
              <a:spcBef>
                <a:spcPts val="3200"/>
              </a:spcBef>
              <a:spcAft>
                <a:spcPts val="3200"/>
              </a:spcAft>
              <a:buNone/>
            </a:pPr>
            <a:r>
              <a:t/>
            </a:r>
            <a:endParaRPr b="1"/>
          </a:p>
        </p:txBody>
      </p:sp>
      <p:sp>
        <p:nvSpPr>
          <p:cNvPr id="213" name="Google Shape;213;p19"/>
          <p:cNvSpPr txBox="1"/>
          <p:nvPr>
            <p:ph idx="4" type="subTitle"/>
          </p:nvPr>
        </p:nvSpPr>
        <p:spPr>
          <a:xfrm>
            <a:off x="9320372" y="5167565"/>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3200"/>
              </a:spcAft>
              <a:buNone/>
            </a:pPr>
            <a:r>
              <a:rPr b="1" lang="en-US" sz="4900">
                <a:solidFill>
                  <a:schemeClr val="dk1"/>
                </a:solidFill>
              </a:rPr>
              <a:t>Attack Analysis</a:t>
            </a:r>
            <a:endParaRPr b="1" sz="4900">
              <a:solidFill>
                <a:schemeClr val="dk1"/>
              </a:solidFill>
            </a:endParaRPr>
          </a:p>
        </p:txBody>
      </p:sp>
      <p:sp>
        <p:nvSpPr>
          <p:cNvPr id="214" name="Google Shape;214;p19"/>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3200"/>
              </a:spcAft>
              <a:buNone/>
            </a:pPr>
            <a:r>
              <a:rPr b="1" lang="en-US" sz="4900">
                <a:solidFill>
                  <a:schemeClr val="dk1"/>
                </a:solidFill>
              </a:rPr>
              <a:t>Project Summary &amp; Future Mitigations</a:t>
            </a:r>
            <a:endParaRPr b="1" sz="49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Dashboards—Windows</a:t>
            </a:r>
            <a:endParaRPr/>
          </a:p>
        </p:txBody>
      </p:sp>
      <p:sp>
        <p:nvSpPr>
          <p:cNvPr id="376" name="Google Shape;376;p3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377" name="Google Shape;377;p3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78" name="Google Shape;378;p3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79" name="Google Shape;379;p37"/>
          <p:cNvPicPr preferRelativeResize="0"/>
          <p:nvPr/>
        </p:nvPicPr>
        <p:blipFill rotWithShape="1">
          <a:blip r:embed="rId3">
            <a:alphaModFix/>
          </a:blip>
          <a:srcRect b="0" l="3432" r="423" t="19120"/>
          <a:stretch/>
        </p:blipFill>
        <p:spPr>
          <a:xfrm>
            <a:off x="-32800" y="1693100"/>
            <a:ext cx="24377650" cy="108739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Dashboards—Windows</a:t>
            </a:r>
            <a:endParaRPr/>
          </a:p>
        </p:txBody>
      </p:sp>
      <p:sp>
        <p:nvSpPr>
          <p:cNvPr id="386" name="Google Shape;386;p3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387" name="Google Shape;387;p38"/>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88" name="Google Shape;388;p3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89" name="Google Shape;389;p38"/>
          <p:cNvPicPr preferRelativeResize="0"/>
          <p:nvPr/>
        </p:nvPicPr>
        <p:blipFill rotWithShape="1">
          <a:blip r:embed="rId3">
            <a:alphaModFix/>
          </a:blip>
          <a:srcRect b="0" l="3642" r="0" t="18133"/>
          <a:stretch/>
        </p:blipFill>
        <p:spPr>
          <a:xfrm>
            <a:off x="0" y="1693125"/>
            <a:ext cx="24443102" cy="110321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Dashboards—Windows</a:t>
            </a:r>
            <a:endParaRPr/>
          </a:p>
        </p:txBody>
      </p:sp>
      <p:sp>
        <p:nvSpPr>
          <p:cNvPr id="396" name="Google Shape;396;p3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397" name="Google Shape;397;p3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98" name="Google Shape;398;p3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99" name="Google Shape;399;p39"/>
          <p:cNvPicPr preferRelativeResize="0"/>
          <p:nvPr/>
        </p:nvPicPr>
        <p:blipFill rotWithShape="1">
          <a:blip r:embed="rId3">
            <a:alphaModFix/>
          </a:blip>
          <a:srcRect b="0" l="3920" r="0" t="18837"/>
          <a:stretch/>
        </p:blipFill>
        <p:spPr>
          <a:xfrm>
            <a:off x="45327" y="1693100"/>
            <a:ext cx="24377650" cy="105967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405" name="Google Shape;405;p4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406" name="Google Shape;406;p40"/>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407" name="Google Shape;407;p40"/>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Reports—Apache</a:t>
            </a:r>
            <a:endParaRPr/>
          </a:p>
        </p:txBody>
      </p:sp>
      <p:sp>
        <p:nvSpPr>
          <p:cNvPr id="413" name="Google Shape;413;p4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414" name="Google Shape;414;p41"/>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415" name="Google Shape;415;p41"/>
          <p:cNvGraphicFramePr/>
          <p:nvPr/>
        </p:nvGraphicFramePr>
        <p:xfrm>
          <a:off x="1191013" y="5097125"/>
          <a:ext cx="3000000" cy="3000000"/>
        </p:xfrm>
        <a:graphic>
          <a:graphicData uri="http://schemas.openxmlformats.org/drawingml/2006/table">
            <a:tbl>
              <a:tblPr>
                <a:noFill/>
                <a:tableStyleId>{C6F7A606-6035-4919-BCBA-78793858A4D8}</a:tableStyleId>
              </a:tblPr>
              <a:tblGrid>
                <a:gridCol w="10878550"/>
                <a:gridCol w="10878550"/>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Report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Report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Apache Method Report</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 report tabling the counts and percentages of HTTP requests.</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Top 10 Referer Domains</a:t>
                      </a:r>
                      <a:endParaRPr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 report of the top 10 domains that refer to VSI’s website.</a:t>
                      </a:r>
                      <a:endParaRPr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Count of HTTP Response Codes</a:t>
                      </a:r>
                      <a:endParaRPr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 report detailing the count of each HTTP response code.</a:t>
                      </a:r>
                      <a:endParaRPr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Reports—Apache</a:t>
            </a:r>
            <a:endParaRPr/>
          </a:p>
        </p:txBody>
      </p:sp>
      <p:sp>
        <p:nvSpPr>
          <p:cNvPr id="422" name="Google Shape;422;p4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423" name="Google Shape;423;p42"/>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424" name="Google Shape;424;p42"/>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6" name="Google Shape;426;p42"/>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427" name="Google Shape;427;p42"/>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428" name="Google Shape;428;p42"/>
          <p:cNvPicPr preferRelativeResize="0"/>
          <p:nvPr/>
        </p:nvPicPr>
        <p:blipFill rotWithShape="1">
          <a:blip r:embed="rId3">
            <a:alphaModFix/>
          </a:blip>
          <a:srcRect b="0" l="3577" r="0" t="18354"/>
          <a:stretch/>
        </p:blipFill>
        <p:spPr>
          <a:xfrm>
            <a:off x="-32800" y="1663600"/>
            <a:ext cx="24443102" cy="116580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Reports—Apache</a:t>
            </a:r>
            <a:endParaRPr/>
          </a:p>
        </p:txBody>
      </p:sp>
      <p:sp>
        <p:nvSpPr>
          <p:cNvPr id="435" name="Google Shape;435;p4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436" name="Google Shape;436;p43"/>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437" name="Google Shape;437;p4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8" name="Google Shape;438;p43"/>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439" name="Google Shape;439;p43"/>
          <p:cNvPicPr preferRelativeResize="0"/>
          <p:nvPr/>
        </p:nvPicPr>
        <p:blipFill rotWithShape="1">
          <a:blip r:embed="rId3">
            <a:alphaModFix/>
          </a:blip>
          <a:srcRect b="0" l="3400" r="0" t="18413"/>
          <a:stretch/>
        </p:blipFill>
        <p:spPr>
          <a:xfrm>
            <a:off x="0" y="1693100"/>
            <a:ext cx="24252442" cy="120227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Reports—Apache</a:t>
            </a:r>
            <a:endParaRPr/>
          </a:p>
        </p:txBody>
      </p:sp>
      <p:sp>
        <p:nvSpPr>
          <p:cNvPr id="446" name="Google Shape;446;p4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447" name="Google Shape;447;p4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448" name="Google Shape;448;p4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9" name="Google Shape;449;p44"/>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450" name="Google Shape;450;p44"/>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451" name="Google Shape;451;p44"/>
          <p:cNvPicPr preferRelativeResize="0"/>
          <p:nvPr/>
        </p:nvPicPr>
        <p:blipFill rotWithShape="1">
          <a:blip r:embed="rId3">
            <a:alphaModFix/>
          </a:blip>
          <a:srcRect b="0" l="3679" r="0" t="18453"/>
          <a:stretch/>
        </p:blipFill>
        <p:spPr>
          <a:xfrm>
            <a:off x="0" y="1693100"/>
            <a:ext cx="24443102" cy="114512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Alerts—Apache</a:t>
            </a:r>
            <a:endParaRPr/>
          </a:p>
        </p:txBody>
      </p:sp>
      <p:sp>
        <p:nvSpPr>
          <p:cNvPr id="457" name="Google Shape;457;p4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458" name="Google Shape;458;p45"/>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459" name="Google Shape;459;p45"/>
          <p:cNvGraphicFramePr/>
          <p:nvPr/>
        </p:nvGraphicFramePr>
        <p:xfrm>
          <a:off x="1296213" y="3863700"/>
          <a:ext cx="3000000" cy="3000000"/>
        </p:xfrm>
        <a:graphic>
          <a:graphicData uri="http://schemas.openxmlformats.org/drawingml/2006/table">
            <a:tbl>
              <a:tblPr>
                <a:noFill/>
                <a:tableStyleId>{C6F7A606-6035-4919-BCBA-78793858A4D8}</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HTTP POST Activity</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An alert that triggers when the number of HTTP POST requests exceeds the established threshold per hour.</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Five HTTP POST requests per hour.</a:t>
                      </a:r>
                      <a:endParaRPr sz="44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12 HTTP POST requests per hour.</a:t>
                      </a:r>
                      <a:endParaRPr sz="44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60" name="Google Shape;460;p45"/>
          <p:cNvSpPr txBox="1"/>
          <p:nvPr/>
        </p:nvSpPr>
        <p:spPr>
          <a:xfrm>
            <a:off x="4191350" y="9266250"/>
            <a:ext cx="165648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chemeClr val="lt1"/>
                </a:solidFill>
              </a:rPr>
              <a:t>JUSTIFICATION: </a:t>
            </a:r>
            <a:r>
              <a:rPr lang="en-US" sz="4100">
                <a:solidFill>
                  <a:schemeClr val="lt1"/>
                </a:solidFill>
              </a:rPr>
              <a:t>I established the baseline by using the given logs to calculate the mathematical average number of HTTP POST requests per hour. I then took that number, accounted for the statistical outliers, many of which included 0 requests per hour, and built a baseline. The alert threshold was generated by using the outliers in the baseline and averaging it with an amount that was roughly double the baseline.</a:t>
            </a:r>
            <a:endParaRPr sz="4100">
              <a:solidFill>
                <a:schemeClr val="lt1"/>
              </a:solidFill>
            </a:endParaRPr>
          </a:p>
          <a:p>
            <a:pPr indent="0" lvl="0" marL="0" rtl="0" algn="l">
              <a:spcBef>
                <a:spcPts val="0"/>
              </a:spcBef>
              <a:spcAft>
                <a:spcPts val="0"/>
              </a:spcAft>
              <a:buNone/>
            </a:pPr>
            <a:r>
              <a:t/>
            </a:r>
            <a:endParaRPr b="1" sz="42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Alerts—Apache</a:t>
            </a:r>
            <a:endParaRPr/>
          </a:p>
        </p:txBody>
      </p:sp>
      <p:sp>
        <p:nvSpPr>
          <p:cNvPr id="466" name="Google Shape;466;p4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467" name="Google Shape;467;p46"/>
          <p:cNvSpPr txBox="1"/>
          <p:nvPr>
            <p:ph idx="3" type="body"/>
          </p:nvPr>
        </p:nvSpPr>
        <p:spPr>
          <a:xfrm>
            <a:off x="703375" y="1772325"/>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468" name="Google Shape;468;p46"/>
          <p:cNvGraphicFramePr/>
          <p:nvPr/>
        </p:nvGraphicFramePr>
        <p:xfrm>
          <a:off x="1296213" y="3050050"/>
          <a:ext cx="3000000" cy="3000000"/>
        </p:xfrm>
        <a:graphic>
          <a:graphicData uri="http://schemas.openxmlformats.org/drawingml/2006/table">
            <a:tbl>
              <a:tblPr>
                <a:noFill/>
                <a:tableStyleId>{C6F7A606-6035-4919-BCBA-78793858A4D8}</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Hourly Activity from Outside of the US</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An alert that triggers when the numerical amount of activity from IPs from outside the US exceeds the established threshold.</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235 activity requests from IPs outside of the US per hour.</a:t>
                      </a:r>
                      <a:endParaRPr sz="44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400 activity requests from IPs outside of the US per hour.</a:t>
                      </a:r>
                      <a:endParaRPr sz="44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69" name="Google Shape;469;p46"/>
          <p:cNvSpPr txBox="1"/>
          <p:nvPr/>
        </p:nvSpPr>
        <p:spPr>
          <a:xfrm>
            <a:off x="4066750" y="9707100"/>
            <a:ext cx="165648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solidFill>
                  <a:schemeClr val="lt1"/>
                </a:solidFill>
              </a:rPr>
              <a:t>JUSTIFICATION: </a:t>
            </a:r>
            <a:r>
              <a:rPr lang="en-US" sz="3900">
                <a:solidFill>
                  <a:schemeClr val="lt1"/>
                </a:solidFill>
              </a:rPr>
              <a:t>I established the baseline by using the given logs to calculate the mathematical average number of activity from outside the US per hour. I then took that number, accounted for the statistical outliers, and built a baseline. The alert threshold was generated by using the outliers in the baseline and averaging it with an amount that was roughly double the baseline.</a:t>
            </a:r>
            <a:endParaRPr sz="3900">
              <a:solidFill>
                <a:schemeClr val="lt1"/>
              </a:solidFill>
            </a:endParaRPr>
          </a:p>
          <a:p>
            <a:pPr indent="0" lvl="0" marL="0" rtl="0" algn="l">
              <a:spcBef>
                <a:spcPts val="0"/>
              </a:spcBef>
              <a:spcAft>
                <a:spcPts val="0"/>
              </a:spcAft>
              <a:buNone/>
            </a:pPr>
            <a:r>
              <a:t/>
            </a:r>
            <a:endParaRPr b="1" sz="42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20" name="Google Shape;220;p2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21" name="Google Shape;221;p20"/>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22" name="Google Shape;222;p20"/>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Dashboards—Apache</a:t>
            </a:r>
            <a:endParaRPr/>
          </a:p>
        </p:txBody>
      </p:sp>
      <p:sp>
        <p:nvSpPr>
          <p:cNvPr id="476" name="Google Shape;476;p4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477" name="Google Shape;477;p4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478" name="Google Shape;478;p4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79" name="Google Shape;479;p47"/>
          <p:cNvPicPr preferRelativeResize="0"/>
          <p:nvPr/>
        </p:nvPicPr>
        <p:blipFill rotWithShape="1">
          <a:blip r:embed="rId3">
            <a:alphaModFix/>
          </a:blip>
          <a:srcRect b="0" l="3993" r="0" t="19139"/>
          <a:stretch/>
        </p:blipFill>
        <p:spPr>
          <a:xfrm>
            <a:off x="95952" y="1663625"/>
            <a:ext cx="24281702" cy="1054483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Dashboards—Apache</a:t>
            </a:r>
            <a:endParaRPr/>
          </a:p>
        </p:txBody>
      </p:sp>
      <p:sp>
        <p:nvSpPr>
          <p:cNvPr id="486" name="Google Shape;486;p4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487" name="Google Shape;487;p48"/>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488" name="Google Shape;488;p4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89" name="Google Shape;489;p48"/>
          <p:cNvPicPr preferRelativeResize="0"/>
          <p:nvPr/>
        </p:nvPicPr>
        <p:blipFill rotWithShape="1">
          <a:blip r:embed="rId3">
            <a:alphaModFix/>
          </a:blip>
          <a:srcRect b="4512" l="4199" r="580" t="38872"/>
          <a:stretch/>
        </p:blipFill>
        <p:spPr>
          <a:xfrm>
            <a:off x="0" y="1693125"/>
            <a:ext cx="24443102" cy="817521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Dashboards—Apache</a:t>
            </a:r>
            <a:endParaRPr/>
          </a:p>
        </p:txBody>
      </p:sp>
      <p:sp>
        <p:nvSpPr>
          <p:cNvPr id="496" name="Google Shape;496;p4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497" name="Google Shape;497;p4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498" name="Google Shape;498;p4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99" name="Google Shape;499;p49"/>
          <p:cNvPicPr preferRelativeResize="0"/>
          <p:nvPr/>
        </p:nvPicPr>
        <p:blipFill rotWithShape="1">
          <a:blip r:embed="rId3">
            <a:alphaModFix/>
          </a:blip>
          <a:srcRect b="0" l="2884" r="0" t="19484"/>
          <a:stretch/>
        </p:blipFill>
        <p:spPr>
          <a:xfrm>
            <a:off x="0" y="1722600"/>
            <a:ext cx="24443102" cy="102694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Dashboards—Apache</a:t>
            </a:r>
            <a:endParaRPr/>
          </a:p>
        </p:txBody>
      </p:sp>
      <p:sp>
        <p:nvSpPr>
          <p:cNvPr id="506" name="Google Shape;506;p5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507" name="Google Shape;507;p50"/>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508" name="Google Shape;508;p5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09" name="Google Shape;509;p50"/>
          <p:cNvPicPr preferRelativeResize="0"/>
          <p:nvPr/>
        </p:nvPicPr>
        <p:blipFill rotWithShape="1">
          <a:blip r:embed="rId3">
            <a:alphaModFix/>
          </a:blip>
          <a:srcRect b="0" l="3892" r="0" t="21929"/>
          <a:stretch/>
        </p:blipFill>
        <p:spPr>
          <a:xfrm>
            <a:off x="81200" y="1722600"/>
            <a:ext cx="24377650" cy="10251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Dashboards—Apache</a:t>
            </a:r>
            <a:endParaRPr/>
          </a:p>
        </p:txBody>
      </p:sp>
      <p:sp>
        <p:nvSpPr>
          <p:cNvPr id="516" name="Google Shape;516;p5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517" name="Google Shape;517;p51"/>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518" name="Google Shape;518;p5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19" name="Google Shape;519;p51"/>
          <p:cNvPicPr preferRelativeResize="0"/>
          <p:nvPr/>
        </p:nvPicPr>
        <p:blipFill rotWithShape="1">
          <a:blip r:embed="rId3">
            <a:alphaModFix/>
          </a:blip>
          <a:srcRect b="0" l="3530" r="0" t="21568"/>
          <a:stretch/>
        </p:blipFill>
        <p:spPr>
          <a:xfrm>
            <a:off x="-32800" y="1634125"/>
            <a:ext cx="24443102" cy="925350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5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525" name="Google Shape;525;p5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526" name="Google Shape;526;p52"/>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527" name="Google Shape;527;p52"/>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533" name="Google Shape;533;p5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534" name="Google Shape;534;p53"/>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lnSpcReduction="10000"/>
          </a:bodyPr>
          <a:lstStyle/>
          <a:p>
            <a:pPr indent="0" lvl="0" marL="0" rtl="0" algn="l">
              <a:spcBef>
                <a:spcPts val="0"/>
              </a:spcBef>
              <a:spcAft>
                <a:spcPts val="0"/>
              </a:spcAft>
              <a:buNone/>
            </a:pPr>
            <a:r>
              <a:rPr lang="en-US" sz="4400"/>
              <a:t>Summarize </a:t>
            </a:r>
            <a:r>
              <a:rPr lang="en-US" sz="4400"/>
              <a:t>your findings from your reports when analyzing the attack logs.</a:t>
            </a:r>
            <a:endParaRPr sz="4400"/>
          </a:p>
          <a:p>
            <a:pPr indent="0" lvl="0" marL="0" rtl="0" algn="l">
              <a:spcBef>
                <a:spcPts val="1200"/>
              </a:spcBef>
              <a:spcAft>
                <a:spcPts val="0"/>
              </a:spcAft>
              <a:buNone/>
            </a:pPr>
            <a:r>
              <a:t/>
            </a:r>
            <a:endParaRPr sz="4400"/>
          </a:p>
          <a:p>
            <a:pPr indent="-520700" lvl="0" marL="914400" rtl="0" algn="l">
              <a:lnSpc>
                <a:spcPct val="115000"/>
              </a:lnSpc>
              <a:spcBef>
                <a:spcPts val="1200"/>
              </a:spcBef>
              <a:spcAft>
                <a:spcPts val="0"/>
              </a:spcAft>
              <a:buSzPts val="4600"/>
              <a:buChar char="●"/>
            </a:pPr>
            <a:r>
              <a:rPr lang="en-US" sz="4600"/>
              <a:t>Analyzing the severity levels report revealed a vastly increased percentage of “high” severity level events as opposed to the basic Windows logs.</a:t>
            </a:r>
            <a:endParaRPr sz="4600"/>
          </a:p>
          <a:p>
            <a:pPr indent="0" lvl="0" marL="0" rtl="0" algn="l">
              <a:lnSpc>
                <a:spcPct val="115000"/>
              </a:lnSpc>
              <a:spcBef>
                <a:spcPts val="1000"/>
              </a:spcBef>
              <a:spcAft>
                <a:spcPts val="0"/>
              </a:spcAft>
              <a:buNone/>
            </a:pPr>
            <a:r>
              <a:t/>
            </a:r>
            <a:endParaRPr sz="4600"/>
          </a:p>
          <a:p>
            <a:pPr indent="-520700" lvl="0" marL="914400" rtl="0" algn="l">
              <a:lnSpc>
                <a:spcPct val="115000"/>
              </a:lnSpc>
              <a:spcBef>
                <a:spcPts val="1000"/>
              </a:spcBef>
              <a:spcAft>
                <a:spcPts val="0"/>
              </a:spcAft>
              <a:buSzPts val="4600"/>
              <a:buChar char="●"/>
            </a:pPr>
            <a:r>
              <a:rPr lang="en-US" sz="4600"/>
              <a:t>The Windows activities report revealed that the number of the “failed” Windows activities vastly decreased in the events captured within the attack logs.</a:t>
            </a:r>
            <a:endParaRPr sz="4600"/>
          </a:p>
          <a:p>
            <a:pPr indent="0" lvl="0" marL="914400" rtl="0" algn="l">
              <a:lnSpc>
                <a:spcPct val="115000"/>
              </a:lnSpc>
              <a:spcBef>
                <a:spcPts val="1000"/>
              </a:spcBef>
              <a:spcAft>
                <a:spcPts val="1000"/>
              </a:spcAft>
              <a:buNone/>
            </a:pPr>
            <a:r>
              <a:t/>
            </a:r>
            <a:endParaRPr sz="4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540" name="Google Shape;540;p5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541" name="Google Shape;541;p5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95000"/>
              </a:lnSpc>
              <a:spcBef>
                <a:spcPts val="0"/>
              </a:spcBef>
              <a:spcAft>
                <a:spcPts val="0"/>
              </a:spcAft>
              <a:buSzPts val="935"/>
              <a:buNone/>
            </a:pPr>
            <a:r>
              <a:rPr lang="en-US" sz="4440"/>
              <a:t>Summarize </a:t>
            </a:r>
            <a:r>
              <a:rPr lang="en-US" sz="4440"/>
              <a:t>your findings from your alerts when analyzing the attack logs. Were the thresholds correct?</a:t>
            </a:r>
            <a:endParaRPr sz="4440"/>
          </a:p>
          <a:p>
            <a:pPr indent="0" lvl="0" marL="914400" rtl="0" algn="l">
              <a:lnSpc>
                <a:spcPct val="95000"/>
              </a:lnSpc>
              <a:spcBef>
                <a:spcPts val="1200"/>
              </a:spcBef>
              <a:spcAft>
                <a:spcPts val="0"/>
              </a:spcAft>
              <a:buSzPts val="935"/>
              <a:buNone/>
            </a:pPr>
            <a:r>
              <a:t/>
            </a:r>
            <a:endParaRPr sz="4440"/>
          </a:p>
          <a:p>
            <a:pPr indent="-510540" lvl="0" marL="914400" rtl="0" algn="l">
              <a:lnSpc>
                <a:spcPct val="95000"/>
              </a:lnSpc>
              <a:spcBef>
                <a:spcPts val="1000"/>
              </a:spcBef>
              <a:spcAft>
                <a:spcPts val="0"/>
              </a:spcAft>
              <a:buSzPts val="4440"/>
              <a:buChar char="●"/>
            </a:pPr>
            <a:r>
              <a:rPr lang="en-US" sz="4440"/>
              <a:t>The findings from the attack logs revealed that my thresholds for both the “Number of Account Logins” as well as “Number of User Accounts Deleted” were not correct, and would not have triggered an alert. Whether this is because there was no attack targeting a vector that would trigger this alert, or whether the alert values are not where they should be is </a:t>
            </a:r>
            <a:r>
              <a:rPr lang="en-US" sz="4440"/>
              <a:t>something</a:t>
            </a:r>
            <a:r>
              <a:rPr lang="en-US" sz="4440"/>
              <a:t> I am unable to determine as the values between the two provided logs were </a:t>
            </a:r>
            <a:r>
              <a:rPr lang="en-US" sz="4440"/>
              <a:t>startlingly</a:t>
            </a:r>
            <a:r>
              <a:rPr lang="en-US" sz="4440"/>
              <a:t> similar. </a:t>
            </a:r>
            <a:endParaRPr sz="4440"/>
          </a:p>
          <a:p>
            <a:pPr indent="0" lvl="0" marL="914400" rtl="0" algn="l">
              <a:lnSpc>
                <a:spcPct val="95000"/>
              </a:lnSpc>
              <a:spcBef>
                <a:spcPts val="1000"/>
              </a:spcBef>
              <a:spcAft>
                <a:spcPts val="0"/>
              </a:spcAft>
              <a:buSzPts val="935"/>
              <a:buNone/>
            </a:pPr>
            <a:r>
              <a:t/>
            </a:r>
            <a:endParaRPr sz="4440"/>
          </a:p>
          <a:p>
            <a:pPr indent="-510540" lvl="0" marL="914400" rtl="0" algn="l">
              <a:lnSpc>
                <a:spcPct val="95000"/>
              </a:lnSpc>
              <a:spcBef>
                <a:spcPts val="1000"/>
              </a:spcBef>
              <a:spcAft>
                <a:spcPts val="1000"/>
              </a:spcAft>
              <a:buSzPts val="4440"/>
              <a:buChar char="●"/>
            </a:pPr>
            <a:r>
              <a:rPr lang="en-US" sz="4440"/>
              <a:t>My threshold for “Failed Windows Logins” would have triggered an alert, informing VSI of the ongoing attack. </a:t>
            </a:r>
            <a:endParaRPr sz="444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547" name="Google Shape;547;p5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548" name="Google Shape;548;p55"/>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fontScale="77500" lnSpcReduction="20000"/>
          </a:bodyPr>
          <a:lstStyle/>
          <a:p>
            <a:pPr indent="0" lvl="0" marL="0" rtl="0" algn="l">
              <a:spcBef>
                <a:spcPts val="0"/>
              </a:spcBef>
              <a:spcAft>
                <a:spcPts val="0"/>
              </a:spcAft>
              <a:buNone/>
            </a:pPr>
            <a:r>
              <a:rPr lang="en-US" sz="5890"/>
              <a:t>Summarize </a:t>
            </a:r>
            <a:r>
              <a:rPr lang="en-US" sz="5890"/>
              <a:t>your findings from your dashboards when analyzing the attack logs.</a:t>
            </a:r>
            <a:endParaRPr sz="5890"/>
          </a:p>
          <a:p>
            <a:pPr indent="0" lvl="0" marL="914400" rtl="0" algn="l">
              <a:lnSpc>
                <a:spcPct val="115000"/>
              </a:lnSpc>
              <a:spcBef>
                <a:spcPts val="1200"/>
              </a:spcBef>
              <a:spcAft>
                <a:spcPts val="0"/>
              </a:spcAft>
              <a:buNone/>
            </a:pPr>
            <a:r>
              <a:t/>
            </a:r>
            <a:endParaRPr sz="5890"/>
          </a:p>
          <a:p>
            <a:pPr indent="-518467" lvl="0" marL="914400" rtl="0" algn="l">
              <a:lnSpc>
                <a:spcPct val="115000"/>
              </a:lnSpc>
              <a:spcBef>
                <a:spcPts val="1000"/>
              </a:spcBef>
              <a:spcAft>
                <a:spcPts val="0"/>
              </a:spcAft>
              <a:buSzPct val="100000"/>
              <a:buChar char="●"/>
            </a:pPr>
            <a:r>
              <a:rPr lang="en-US" sz="5890"/>
              <a:t>The Signature Values over time chart reveals there was an attack in the early AM with the attacker attempting login to the user_a account a large number of times, resulting in lockouts of this account. Later in the same day, an attack occurred in which user_k attempted to reset passwords.</a:t>
            </a:r>
            <a:endParaRPr sz="5890"/>
          </a:p>
          <a:p>
            <a:pPr indent="0" lvl="0" marL="914400" rtl="0" algn="l">
              <a:lnSpc>
                <a:spcPct val="115000"/>
              </a:lnSpc>
              <a:spcBef>
                <a:spcPts val="1000"/>
              </a:spcBef>
              <a:spcAft>
                <a:spcPts val="0"/>
              </a:spcAft>
              <a:buNone/>
            </a:pPr>
            <a:r>
              <a:t/>
            </a:r>
            <a:endParaRPr sz="5890"/>
          </a:p>
          <a:p>
            <a:pPr indent="-518467" lvl="0" marL="914400" rtl="0" algn="l">
              <a:lnSpc>
                <a:spcPct val="115000"/>
              </a:lnSpc>
              <a:spcBef>
                <a:spcPts val="1000"/>
              </a:spcBef>
              <a:spcAft>
                <a:spcPts val="0"/>
              </a:spcAft>
              <a:buSzPct val="100000"/>
              <a:buChar char="●"/>
            </a:pPr>
            <a:r>
              <a:rPr lang="en-US" sz="5890"/>
              <a:t>The User values over time revealed dramatic spikes in count for two users, user_a and user_k around the hours of 2AM and 9AM, respectively. </a:t>
            </a:r>
            <a:endParaRPr sz="5890"/>
          </a:p>
          <a:p>
            <a:pPr indent="0" lvl="0" marL="914400" rtl="0" algn="l">
              <a:lnSpc>
                <a:spcPct val="115000"/>
              </a:lnSpc>
              <a:spcBef>
                <a:spcPts val="1000"/>
              </a:spcBef>
              <a:spcAft>
                <a:spcPts val="1000"/>
              </a:spcAft>
              <a:buNone/>
            </a:pPr>
            <a:r>
              <a:t/>
            </a:r>
            <a:endParaRPr sz="4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555" name="Google Shape;555;p5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556" name="Google Shape;556;p56"/>
          <p:cNvPicPr preferRelativeResize="0"/>
          <p:nvPr/>
        </p:nvPicPr>
        <p:blipFill rotWithShape="1">
          <a:blip r:embed="rId3">
            <a:alphaModFix/>
          </a:blip>
          <a:srcRect b="0" l="3735" r="0" t="19555"/>
          <a:stretch/>
        </p:blipFill>
        <p:spPr>
          <a:xfrm>
            <a:off x="0" y="1001150"/>
            <a:ext cx="24377650" cy="106958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Scenario</a:t>
            </a:r>
            <a:endParaRPr/>
          </a:p>
        </p:txBody>
      </p:sp>
      <p:sp>
        <p:nvSpPr>
          <p:cNvPr id="228" name="Google Shape;228;p2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29" name="Google Shape;229;p21"/>
          <p:cNvSpPr txBox="1"/>
          <p:nvPr>
            <p:ph idx="3" type="body"/>
          </p:nvPr>
        </p:nvSpPr>
        <p:spPr>
          <a:xfrm>
            <a:off x="935850" y="2387850"/>
            <a:ext cx="22942800" cy="9866700"/>
          </a:xfrm>
          <a:prstGeom prst="rect">
            <a:avLst/>
          </a:prstGeom>
        </p:spPr>
        <p:txBody>
          <a:bodyPr anchorCtr="0" anchor="t" bIns="2437975" lIns="1219000" spcFirstLastPara="1" rIns="1219000" wrap="square" tIns="0">
            <a:normAutofit lnSpcReduction="10000"/>
          </a:bodyPr>
          <a:lstStyle/>
          <a:p>
            <a:pPr indent="-584200" lvl="0" marL="914400" rtl="0" algn="l">
              <a:lnSpc>
                <a:spcPct val="115000"/>
              </a:lnSpc>
              <a:spcBef>
                <a:spcPts val="0"/>
              </a:spcBef>
              <a:spcAft>
                <a:spcPts val="0"/>
              </a:spcAft>
              <a:buSzPts val="5600"/>
              <a:buChar char="●"/>
            </a:pPr>
            <a:r>
              <a:rPr lang="en-US" sz="5600"/>
              <a:t>You’re working as a SOC </a:t>
            </a:r>
            <a:r>
              <a:rPr lang="en-US" sz="5600"/>
              <a:t>Analyst</a:t>
            </a:r>
            <a:r>
              <a:rPr lang="en-US" sz="5600"/>
              <a:t> for a virtual reality company called VSI. </a:t>
            </a:r>
            <a:endParaRPr sz="5600"/>
          </a:p>
          <a:p>
            <a:pPr indent="-584200" lvl="0" marL="914400" rtl="0" algn="l">
              <a:lnSpc>
                <a:spcPct val="115000"/>
              </a:lnSpc>
              <a:spcBef>
                <a:spcPts val="1000"/>
              </a:spcBef>
              <a:spcAft>
                <a:spcPts val="0"/>
              </a:spcAft>
              <a:buSzPts val="5600"/>
              <a:buChar char="●"/>
            </a:pPr>
            <a:r>
              <a:rPr lang="en-US" sz="5600"/>
              <a:t>JobeCorp, a rival company of VSI, is rumored to be launching a variety of cybersecurity attacks against VSI.</a:t>
            </a:r>
            <a:endParaRPr sz="5600"/>
          </a:p>
          <a:p>
            <a:pPr indent="-584200" lvl="0" marL="914400" rtl="0" algn="l">
              <a:lnSpc>
                <a:spcPct val="115000"/>
              </a:lnSpc>
              <a:spcBef>
                <a:spcPts val="1000"/>
              </a:spcBef>
              <a:spcAft>
                <a:spcPts val="1000"/>
              </a:spcAft>
              <a:buSzPts val="5600"/>
              <a:buChar char="●"/>
            </a:pPr>
            <a:r>
              <a:rPr lang="en-US" sz="5600"/>
              <a:t>As a SOC Analyst, your job is to review past logs for an Apache web-server and a Windows OS, and design a series of reports, alerts, and dashboards to effectively monitor for any signs of threat-activity.</a:t>
            </a:r>
            <a:endParaRPr sz="5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563" name="Google Shape;563;p5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564" name="Google Shape;564;p57"/>
          <p:cNvPicPr preferRelativeResize="0"/>
          <p:nvPr/>
        </p:nvPicPr>
        <p:blipFill rotWithShape="1">
          <a:blip r:embed="rId3">
            <a:alphaModFix/>
          </a:blip>
          <a:srcRect b="0" l="3790" r="0" t="23983"/>
          <a:stretch/>
        </p:blipFill>
        <p:spPr>
          <a:xfrm>
            <a:off x="0" y="926175"/>
            <a:ext cx="24377650" cy="1017214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570" name="Google Shape;570;p5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571" name="Google Shape;571;p5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fontScale="92500" lnSpcReduction="20000"/>
          </a:bodyPr>
          <a:lstStyle/>
          <a:p>
            <a:pPr indent="0" lvl="0" marL="0" rtl="0" algn="l">
              <a:spcBef>
                <a:spcPts val="0"/>
              </a:spcBef>
              <a:spcAft>
                <a:spcPts val="0"/>
              </a:spcAft>
              <a:buNone/>
            </a:pPr>
            <a:r>
              <a:rPr lang="en-US" sz="4400"/>
              <a:t>Summarize </a:t>
            </a:r>
            <a:r>
              <a:rPr lang="en-US" sz="4400"/>
              <a:t>your findings from your reports when analyzing the attack logs.</a:t>
            </a:r>
            <a:endParaRPr sz="4400"/>
          </a:p>
          <a:p>
            <a:pPr indent="0" lvl="0" marL="0" rtl="0" algn="l">
              <a:spcBef>
                <a:spcPts val="1200"/>
              </a:spcBef>
              <a:spcAft>
                <a:spcPts val="0"/>
              </a:spcAft>
              <a:buNone/>
            </a:pPr>
            <a:r>
              <a:t/>
            </a:r>
            <a:endParaRPr sz="4400"/>
          </a:p>
          <a:p>
            <a:pPr indent="-487044" lvl="0" marL="914400" rtl="0" algn="l">
              <a:lnSpc>
                <a:spcPct val="115000"/>
              </a:lnSpc>
              <a:spcBef>
                <a:spcPts val="1200"/>
              </a:spcBef>
              <a:spcAft>
                <a:spcPts val="0"/>
              </a:spcAft>
              <a:buSzPct val="100000"/>
              <a:buChar char="●"/>
            </a:pPr>
            <a:r>
              <a:rPr lang="en-US" sz="4400"/>
              <a:t>Analyzing the report on the count of HTTP response codes revealed a sizable increase in the percentage of 404 response codes.</a:t>
            </a:r>
            <a:endParaRPr sz="4400"/>
          </a:p>
          <a:p>
            <a:pPr indent="0" lvl="0" marL="914400" rtl="0" algn="l">
              <a:lnSpc>
                <a:spcPct val="115000"/>
              </a:lnSpc>
              <a:spcBef>
                <a:spcPts val="1000"/>
              </a:spcBef>
              <a:spcAft>
                <a:spcPts val="0"/>
              </a:spcAft>
              <a:buNone/>
            </a:pPr>
            <a:r>
              <a:t/>
            </a:r>
            <a:endParaRPr sz="4400"/>
          </a:p>
          <a:p>
            <a:pPr indent="-487044" lvl="0" marL="914400" rtl="0" algn="l">
              <a:lnSpc>
                <a:spcPct val="115000"/>
              </a:lnSpc>
              <a:spcBef>
                <a:spcPts val="1000"/>
              </a:spcBef>
              <a:spcAft>
                <a:spcPts val="0"/>
              </a:spcAft>
              <a:buSzPct val="100000"/>
              <a:buChar char="●"/>
            </a:pPr>
            <a:r>
              <a:rPr lang="en-US" sz="4400"/>
              <a:t>Analyzing the report on the types of HTTP requests being made of the server showed a vast increase in the number of HTTP POST requests being made. </a:t>
            </a:r>
            <a:endParaRPr sz="4400"/>
          </a:p>
          <a:p>
            <a:pPr indent="0" lvl="0" marL="914400" rtl="0" algn="l">
              <a:lnSpc>
                <a:spcPct val="115000"/>
              </a:lnSpc>
              <a:spcBef>
                <a:spcPts val="1000"/>
              </a:spcBef>
              <a:spcAft>
                <a:spcPts val="0"/>
              </a:spcAft>
              <a:buNone/>
            </a:pPr>
            <a:r>
              <a:t/>
            </a:r>
            <a:endParaRPr sz="4400"/>
          </a:p>
          <a:p>
            <a:pPr indent="-487044" lvl="0" marL="914400" rtl="0" algn="l">
              <a:lnSpc>
                <a:spcPct val="115000"/>
              </a:lnSpc>
              <a:spcBef>
                <a:spcPts val="1000"/>
              </a:spcBef>
              <a:spcAft>
                <a:spcPts val="0"/>
              </a:spcAft>
              <a:buSzPct val="100000"/>
              <a:buChar char="●"/>
            </a:pPr>
            <a:r>
              <a:rPr lang="en-US" sz="4400"/>
              <a:t>With no meaningful </a:t>
            </a:r>
            <a:r>
              <a:rPr lang="en-US" sz="4400"/>
              <a:t>difference</a:t>
            </a:r>
            <a:r>
              <a:rPr lang="en-US" sz="4400"/>
              <a:t> in top ten the referrer domains, its reasonable to conclude it played no role in the attack. </a:t>
            </a:r>
            <a:endParaRPr sz="4400"/>
          </a:p>
          <a:p>
            <a:pPr indent="0" lvl="0" marL="914400" rtl="0" algn="l">
              <a:lnSpc>
                <a:spcPct val="115000"/>
              </a:lnSpc>
              <a:spcBef>
                <a:spcPts val="1000"/>
              </a:spcBef>
              <a:spcAft>
                <a:spcPts val="1000"/>
              </a:spcAft>
              <a:buNone/>
            </a:pPr>
            <a:r>
              <a:t/>
            </a:r>
            <a:endParaRPr sz="4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577" name="Google Shape;577;p5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578" name="Google Shape;578;p59"/>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600"/>
              <a:t>Summarize </a:t>
            </a:r>
            <a:r>
              <a:rPr lang="en-US" sz="4600"/>
              <a:t>your findings from your alerts when analyzing the attack logs. Were the thresholds correct?</a:t>
            </a:r>
            <a:endParaRPr sz="4600"/>
          </a:p>
          <a:p>
            <a:pPr indent="0" lvl="0" marL="914400" rtl="0" algn="l">
              <a:lnSpc>
                <a:spcPct val="115000"/>
              </a:lnSpc>
              <a:spcBef>
                <a:spcPts val="1200"/>
              </a:spcBef>
              <a:spcAft>
                <a:spcPts val="0"/>
              </a:spcAft>
              <a:buNone/>
            </a:pPr>
            <a:r>
              <a:t/>
            </a:r>
            <a:endParaRPr sz="4600"/>
          </a:p>
          <a:p>
            <a:pPr indent="-520700" lvl="0" marL="914400" rtl="0" algn="l">
              <a:lnSpc>
                <a:spcPct val="115000"/>
              </a:lnSpc>
              <a:spcBef>
                <a:spcPts val="1000"/>
              </a:spcBef>
              <a:spcAft>
                <a:spcPts val="0"/>
              </a:spcAft>
              <a:buSzPts val="4600"/>
              <a:buChar char="●"/>
            </a:pPr>
            <a:r>
              <a:rPr lang="en-US" sz="4600"/>
              <a:t>Yes, my thresholds were correct. For both of the created alerts, the increase in activity would have been enough to trigger an alert, notifying VSI’s employees of the attack as it was </a:t>
            </a:r>
            <a:r>
              <a:rPr lang="en-US" sz="4600"/>
              <a:t>occurring</a:t>
            </a:r>
            <a:r>
              <a:rPr lang="en-US" sz="4600"/>
              <a:t>. . </a:t>
            </a:r>
            <a:endParaRPr sz="4600"/>
          </a:p>
          <a:p>
            <a:pPr indent="0" lvl="0" marL="914400" rtl="0" algn="l">
              <a:lnSpc>
                <a:spcPct val="115000"/>
              </a:lnSpc>
              <a:spcBef>
                <a:spcPts val="1000"/>
              </a:spcBef>
              <a:spcAft>
                <a:spcPts val="1000"/>
              </a:spcAft>
              <a:buNone/>
            </a:pPr>
            <a:r>
              <a:t/>
            </a:r>
            <a:endParaRPr sz="4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584" name="Google Shape;584;p6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585" name="Google Shape;585;p6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95000"/>
              </a:lnSpc>
              <a:spcBef>
                <a:spcPts val="0"/>
              </a:spcBef>
              <a:spcAft>
                <a:spcPts val="0"/>
              </a:spcAft>
              <a:buSzPts val="1018"/>
              <a:buNone/>
            </a:pPr>
            <a:r>
              <a:rPr lang="en-US" sz="4770"/>
              <a:t>Summarize </a:t>
            </a:r>
            <a:r>
              <a:rPr lang="en-US" sz="4770"/>
              <a:t>your findings from your dashboards when analyzing the attack logs.</a:t>
            </a:r>
            <a:endParaRPr sz="4770"/>
          </a:p>
          <a:p>
            <a:pPr indent="0" lvl="0" marL="0" rtl="0" algn="l">
              <a:lnSpc>
                <a:spcPct val="95000"/>
              </a:lnSpc>
              <a:spcBef>
                <a:spcPts val="1200"/>
              </a:spcBef>
              <a:spcAft>
                <a:spcPts val="0"/>
              </a:spcAft>
              <a:buSzPts val="1018"/>
              <a:buNone/>
            </a:pPr>
            <a:r>
              <a:t/>
            </a:r>
            <a:endParaRPr sz="4770"/>
          </a:p>
          <a:p>
            <a:pPr indent="-531495" lvl="0" marL="914400" rtl="0" algn="l">
              <a:lnSpc>
                <a:spcPct val="95000"/>
              </a:lnSpc>
              <a:spcBef>
                <a:spcPts val="1000"/>
              </a:spcBef>
              <a:spcAft>
                <a:spcPts val="0"/>
              </a:spcAft>
              <a:buSzPts val="4770"/>
              <a:buChar char="●"/>
            </a:pPr>
            <a:r>
              <a:rPr lang="en-US" sz="4770"/>
              <a:t>The timechart of HTTP methods revealed that most of the requests were POST requests.</a:t>
            </a:r>
            <a:endParaRPr sz="4770"/>
          </a:p>
          <a:p>
            <a:pPr indent="-531495" lvl="0" marL="914400" rtl="0" algn="l">
              <a:lnSpc>
                <a:spcPct val="95000"/>
              </a:lnSpc>
              <a:spcBef>
                <a:spcPts val="1000"/>
              </a:spcBef>
              <a:spcAft>
                <a:spcPts val="0"/>
              </a:spcAft>
              <a:buSzPts val="4770"/>
              <a:buChar char="●"/>
            </a:pPr>
            <a:r>
              <a:rPr lang="en-US" sz="4770"/>
              <a:t>The cluster map of IPs shows a drastic increase in activity from two cities in Ukraine, Kiev and Kharkiv. </a:t>
            </a:r>
            <a:endParaRPr sz="4770"/>
          </a:p>
          <a:p>
            <a:pPr indent="-531495" lvl="0" marL="914400" rtl="0" algn="l">
              <a:lnSpc>
                <a:spcPct val="95000"/>
              </a:lnSpc>
              <a:spcBef>
                <a:spcPts val="1000"/>
              </a:spcBef>
              <a:spcAft>
                <a:spcPts val="0"/>
              </a:spcAft>
              <a:buSzPts val="4770"/>
              <a:buChar char="●"/>
            </a:pPr>
            <a:r>
              <a:rPr lang="en-US" sz="4770"/>
              <a:t>The analysis of the URI data shows that the URI that was accessed the most was VSI’s account login page.</a:t>
            </a:r>
            <a:endParaRPr sz="4770"/>
          </a:p>
          <a:p>
            <a:pPr indent="-531495" lvl="0" marL="914400" rtl="0" algn="l">
              <a:lnSpc>
                <a:spcPct val="95000"/>
              </a:lnSpc>
              <a:spcBef>
                <a:spcPts val="1000"/>
              </a:spcBef>
              <a:spcAft>
                <a:spcPts val="1000"/>
              </a:spcAft>
              <a:buSzPts val="4770"/>
              <a:buChar char="●"/>
            </a:pPr>
            <a:r>
              <a:rPr lang="en-US" sz="4770"/>
              <a:t>In conclusion, analysis of the</a:t>
            </a:r>
            <a:r>
              <a:rPr lang="en-US" sz="4770"/>
              <a:t> three dashboard panels show that between the hours of 7pm and 9pm on March 25th, a brute force attack was attempted against VSI from machines in two cities in Ukraine. </a:t>
            </a:r>
            <a:endParaRPr sz="477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592" name="Google Shape;592;p61"/>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593" name="Google Shape;593;p61"/>
          <p:cNvPicPr preferRelativeResize="0"/>
          <p:nvPr/>
        </p:nvPicPr>
        <p:blipFill rotWithShape="1">
          <a:blip r:embed="rId3">
            <a:alphaModFix/>
          </a:blip>
          <a:srcRect b="0" l="3400" r="0" t="22576"/>
          <a:stretch/>
        </p:blipFill>
        <p:spPr>
          <a:xfrm>
            <a:off x="0" y="1575125"/>
            <a:ext cx="24659150" cy="8554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600" name="Google Shape;600;p62"/>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601" name="Google Shape;601;p62"/>
          <p:cNvPicPr preferRelativeResize="0"/>
          <p:nvPr/>
        </p:nvPicPr>
        <p:blipFill rotWithShape="1">
          <a:blip r:embed="rId3">
            <a:alphaModFix/>
          </a:blip>
          <a:srcRect b="0" l="3381" r="0" t="18553"/>
          <a:stretch/>
        </p:blipFill>
        <p:spPr>
          <a:xfrm>
            <a:off x="-32800" y="762000"/>
            <a:ext cx="24377650" cy="108737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608" name="Google Shape;608;p63"/>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609" name="Google Shape;609;p63"/>
          <p:cNvPicPr preferRelativeResize="0"/>
          <p:nvPr/>
        </p:nvPicPr>
        <p:blipFill rotWithShape="1">
          <a:blip r:embed="rId3">
            <a:alphaModFix/>
          </a:blip>
          <a:srcRect b="5754" l="3673" r="906" t="16587"/>
          <a:stretch/>
        </p:blipFill>
        <p:spPr>
          <a:xfrm>
            <a:off x="0" y="1073675"/>
            <a:ext cx="24377650" cy="1116031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6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615" name="Google Shape;615;p6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616" name="Google Shape;616;p64"/>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617" name="Google Shape;617;p64"/>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Project 3 Summary</a:t>
            </a:r>
            <a:endParaRPr/>
          </a:p>
        </p:txBody>
      </p:sp>
      <p:sp>
        <p:nvSpPr>
          <p:cNvPr id="623" name="Google Shape;623;p6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624" name="Google Shape;624;p6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468630" lvl="0" marL="914400" rtl="0" algn="l">
              <a:lnSpc>
                <a:spcPct val="105000"/>
              </a:lnSpc>
              <a:spcBef>
                <a:spcPts val="0"/>
              </a:spcBef>
              <a:spcAft>
                <a:spcPts val="0"/>
              </a:spcAft>
              <a:buSzPts val="3780"/>
              <a:buChar char="●"/>
            </a:pPr>
            <a:r>
              <a:rPr lang="en-US" sz="3780"/>
              <a:t>What were your overall findings from the attack that took place?</a:t>
            </a:r>
            <a:endParaRPr sz="3780"/>
          </a:p>
          <a:p>
            <a:pPr indent="0" lvl="0" marL="0" rtl="0" algn="l">
              <a:lnSpc>
                <a:spcPct val="105000"/>
              </a:lnSpc>
              <a:spcBef>
                <a:spcPts val="1000"/>
              </a:spcBef>
              <a:spcAft>
                <a:spcPts val="0"/>
              </a:spcAft>
              <a:buSzPts val="770"/>
              <a:buNone/>
            </a:pPr>
            <a:r>
              <a:t/>
            </a:r>
            <a:endParaRPr sz="3780"/>
          </a:p>
          <a:p>
            <a:pPr indent="0" lvl="0" marL="914400" rtl="0" algn="l">
              <a:lnSpc>
                <a:spcPct val="105000"/>
              </a:lnSpc>
              <a:spcBef>
                <a:spcPts val="1000"/>
              </a:spcBef>
              <a:spcAft>
                <a:spcPts val="0"/>
              </a:spcAft>
              <a:buSzPts val="770"/>
              <a:buNone/>
            </a:pPr>
            <a:r>
              <a:rPr lang="en-US" sz="3780"/>
              <a:t>The overall findings suggest that VSI was correct to fear a cybersecurity attack as multiple ones </a:t>
            </a:r>
            <a:r>
              <a:rPr lang="en-US" sz="3780"/>
              <a:t>definitely</a:t>
            </a:r>
            <a:r>
              <a:rPr lang="en-US" sz="3780"/>
              <a:t> occurred. Said attacks were delivered in the form of what was likely a brute force attack against the company’s administrative website and their back-end server. Numerous </a:t>
            </a:r>
            <a:r>
              <a:rPr lang="en-US" sz="3780"/>
              <a:t>attempts</a:t>
            </a:r>
            <a:r>
              <a:rPr lang="en-US" sz="3780"/>
              <a:t> to login were made on the web-server. Using two separate users, many attempts were made against the back-end Windows OS system.</a:t>
            </a:r>
            <a:endParaRPr sz="3780"/>
          </a:p>
          <a:p>
            <a:pPr indent="0" lvl="0" marL="0" rtl="0" algn="l">
              <a:lnSpc>
                <a:spcPct val="105000"/>
              </a:lnSpc>
              <a:spcBef>
                <a:spcPts val="1000"/>
              </a:spcBef>
              <a:spcAft>
                <a:spcPts val="0"/>
              </a:spcAft>
              <a:buSzPts val="770"/>
              <a:buNone/>
            </a:pPr>
            <a:r>
              <a:t/>
            </a:r>
            <a:endParaRPr sz="3780"/>
          </a:p>
          <a:p>
            <a:pPr indent="-468630" lvl="0" marL="914400" rtl="0" algn="l">
              <a:lnSpc>
                <a:spcPct val="105000"/>
              </a:lnSpc>
              <a:spcBef>
                <a:spcPts val="1000"/>
              </a:spcBef>
              <a:spcAft>
                <a:spcPts val="0"/>
              </a:spcAft>
              <a:buSzPts val="3780"/>
              <a:buChar char="●"/>
            </a:pPr>
            <a:r>
              <a:rPr lang="en-US" sz="3780"/>
              <a:t>To protect VSI from future attacks, what future mitigations would you recommend?</a:t>
            </a:r>
            <a:endParaRPr sz="3780"/>
          </a:p>
          <a:p>
            <a:pPr indent="0" lvl="0" marL="914400" rtl="0" algn="l">
              <a:lnSpc>
                <a:spcPct val="105000"/>
              </a:lnSpc>
              <a:spcBef>
                <a:spcPts val="1000"/>
              </a:spcBef>
              <a:spcAft>
                <a:spcPts val="0"/>
              </a:spcAft>
              <a:buSzPts val="770"/>
              <a:buNone/>
            </a:pPr>
            <a:r>
              <a:t/>
            </a:r>
            <a:endParaRPr sz="3780"/>
          </a:p>
          <a:p>
            <a:pPr indent="0" lvl="0" marL="914400" rtl="0" algn="l">
              <a:lnSpc>
                <a:spcPct val="105000"/>
              </a:lnSpc>
              <a:spcBef>
                <a:spcPts val="1000"/>
              </a:spcBef>
              <a:spcAft>
                <a:spcPts val="0"/>
              </a:spcAft>
              <a:buSzPts val="770"/>
              <a:buNone/>
            </a:pPr>
            <a:r>
              <a:rPr lang="en-US" sz="3780"/>
              <a:t>-Implement strong password policies. Ensuring password requirements include a mix of letters, numbers, and characters. Require passwords to be changed regularly.</a:t>
            </a:r>
            <a:endParaRPr sz="3780"/>
          </a:p>
          <a:p>
            <a:pPr indent="0" lvl="0" marL="914400" rtl="0" algn="l">
              <a:lnSpc>
                <a:spcPct val="105000"/>
              </a:lnSpc>
              <a:spcBef>
                <a:spcPts val="1000"/>
              </a:spcBef>
              <a:spcAft>
                <a:spcPts val="0"/>
              </a:spcAft>
              <a:buSzPts val="770"/>
              <a:buNone/>
            </a:pPr>
            <a:r>
              <a:rPr lang="en-US" sz="3780"/>
              <a:t>-Implement multi-factor authentication for all users.</a:t>
            </a:r>
            <a:endParaRPr sz="3780"/>
          </a:p>
          <a:p>
            <a:pPr indent="0" lvl="0" marL="914400" rtl="0" algn="l">
              <a:lnSpc>
                <a:spcPct val="105000"/>
              </a:lnSpc>
              <a:spcBef>
                <a:spcPts val="1000"/>
              </a:spcBef>
              <a:spcAft>
                <a:spcPts val="1000"/>
              </a:spcAft>
              <a:buSzPts val="770"/>
              <a:buNone/>
            </a:pPr>
            <a:r>
              <a:rPr lang="en-US" sz="3780"/>
              <a:t>-Set up additional alerts to monitor for traffic from anomalous IP addresses not just outside of the US, but internally as well, and be judicious in blocking these IPs once they’re identified as potential threats.</a:t>
            </a:r>
            <a:endParaRPr sz="378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5" name="Google Shape;235;p2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6" name="Google Shape;236;p22"/>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[“Add-On” App]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7" name="Google Shape;237;p22"/>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b="1" lang="en-US">
                <a:latin typeface="Roboto"/>
                <a:ea typeface="Roboto"/>
                <a:cs typeface="Roboto"/>
                <a:sym typeface="Roboto"/>
              </a:rPr>
              <a:t>Website Monitoring</a:t>
            </a:r>
            <a:endParaRPr b="1">
              <a:latin typeface="Roboto"/>
              <a:ea typeface="Roboto"/>
              <a:cs typeface="Roboto"/>
              <a:sym typeface="Roboto"/>
            </a:endParaRPr>
          </a:p>
        </p:txBody>
      </p:sp>
      <p:sp>
        <p:nvSpPr>
          <p:cNvPr id="243" name="Google Shape;243;p2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244" name="Google Shape;244;p23"/>
          <p:cNvSpPr txBox="1"/>
          <p:nvPr/>
        </p:nvSpPr>
        <p:spPr>
          <a:xfrm>
            <a:off x="2156200" y="2274925"/>
            <a:ext cx="19266300" cy="10913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US" sz="4100">
                <a:solidFill>
                  <a:schemeClr val="lt1"/>
                </a:solidFill>
              </a:rPr>
              <a:t>-Website Monitoring is a simple Add-on App built for the express purpose of tracking websites to provide real-time, accurate monitoring of the web-server’s status and response time. </a:t>
            </a:r>
            <a:endParaRPr b="1" sz="4100">
              <a:solidFill>
                <a:schemeClr val="lt1"/>
              </a:solidFill>
            </a:endParaRPr>
          </a:p>
          <a:p>
            <a:pPr indent="0" lvl="0" marL="0" rtl="0" algn="l">
              <a:lnSpc>
                <a:spcPct val="200000"/>
              </a:lnSpc>
              <a:spcBef>
                <a:spcPts val="0"/>
              </a:spcBef>
              <a:spcAft>
                <a:spcPts val="0"/>
              </a:spcAft>
              <a:buNone/>
            </a:pPr>
            <a:r>
              <a:rPr b="1" lang="en-US" sz="4100">
                <a:solidFill>
                  <a:schemeClr val="lt1"/>
                </a:solidFill>
              </a:rPr>
              <a:t>-Additional features of the app includes the ability to review detailed metrics of connection failures and availability, along with reports on the changes made to any and all websites currently being monitored. </a:t>
            </a:r>
            <a:endParaRPr b="1" sz="4100">
              <a:solidFill>
                <a:schemeClr val="lt1"/>
              </a:solidFill>
            </a:endParaRPr>
          </a:p>
          <a:p>
            <a:pPr indent="0" lvl="0" marL="0" rtl="0" algn="l">
              <a:lnSpc>
                <a:spcPct val="200000"/>
              </a:lnSpc>
              <a:spcBef>
                <a:spcPts val="0"/>
              </a:spcBef>
              <a:spcAft>
                <a:spcPts val="0"/>
              </a:spcAft>
              <a:buNone/>
            </a:pPr>
            <a:r>
              <a:rPr b="1" lang="en-US" sz="4100">
                <a:solidFill>
                  <a:schemeClr val="lt1"/>
                </a:solidFill>
              </a:rPr>
              <a:t>-Able to set up alerts to track and monitor all of the aforementioned metrics. </a:t>
            </a:r>
            <a:endParaRPr b="1" sz="4100">
              <a:solidFill>
                <a:schemeClr val="lt1"/>
              </a:solidFill>
            </a:endParaRPr>
          </a:p>
          <a:p>
            <a:pPr indent="0" lvl="0" marL="0" rtl="0" algn="l">
              <a:lnSpc>
                <a:spcPct val="200000"/>
              </a:lnSpc>
              <a:spcBef>
                <a:spcPts val="0"/>
              </a:spcBef>
              <a:spcAft>
                <a:spcPts val="0"/>
              </a:spcAft>
              <a:buNone/>
            </a:pPr>
            <a:r>
              <a:rPr b="1" lang="en-US" sz="4100">
                <a:solidFill>
                  <a:schemeClr val="lt1"/>
                </a:solidFill>
              </a:rPr>
              <a:t>-A convenient, easy-to-use UI that allow for complete configuration of any </a:t>
            </a:r>
            <a:r>
              <a:rPr b="1" lang="en-US" sz="4100">
                <a:solidFill>
                  <a:schemeClr val="lt1"/>
                </a:solidFill>
              </a:rPr>
              <a:t>input data.</a:t>
            </a:r>
            <a:endParaRPr b="1" sz="41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b="1" lang="en-US">
                <a:latin typeface="Roboto"/>
                <a:ea typeface="Roboto"/>
                <a:cs typeface="Roboto"/>
                <a:sym typeface="Roboto"/>
              </a:rPr>
              <a:t>Website Monitoring</a:t>
            </a:r>
            <a:r>
              <a:rPr lang="en-US"/>
              <a:t>	</a:t>
            </a:r>
            <a:endParaRPr/>
          </a:p>
        </p:txBody>
      </p:sp>
      <p:sp>
        <p:nvSpPr>
          <p:cNvPr id="250" name="Google Shape;250;p2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251" name="Google Shape;251;p24"/>
          <p:cNvSpPr txBox="1"/>
          <p:nvPr/>
        </p:nvSpPr>
        <p:spPr>
          <a:xfrm>
            <a:off x="2739125" y="1782600"/>
            <a:ext cx="17634900" cy="812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300">
                <a:solidFill>
                  <a:schemeClr val="lt1"/>
                </a:solidFill>
              </a:rPr>
              <a:t>Scenario:</a:t>
            </a:r>
            <a:endParaRPr b="1" sz="4300">
              <a:solidFill>
                <a:schemeClr val="lt1"/>
              </a:solidFill>
            </a:endParaRPr>
          </a:p>
          <a:p>
            <a:pPr indent="0" lvl="0" marL="0" rtl="0" algn="l">
              <a:spcBef>
                <a:spcPts val="0"/>
              </a:spcBef>
              <a:spcAft>
                <a:spcPts val="0"/>
              </a:spcAft>
              <a:buNone/>
            </a:pPr>
            <a:r>
              <a:t/>
            </a:r>
            <a:endParaRPr b="1" sz="4300">
              <a:solidFill>
                <a:schemeClr val="lt1"/>
              </a:solidFill>
            </a:endParaRPr>
          </a:p>
          <a:p>
            <a:pPr indent="0" lvl="0" marL="0" rtl="0" algn="l">
              <a:spcBef>
                <a:spcPts val="0"/>
              </a:spcBef>
              <a:spcAft>
                <a:spcPts val="0"/>
              </a:spcAft>
              <a:buNone/>
            </a:pPr>
            <a:r>
              <a:rPr b="1" lang="en-US" sz="4300">
                <a:solidFill>
                  <a:schemeClr val="lt1"/>
                </a:solidFill>
              </a:rPr>
              <a:t>-Using Website Monitoring, you are able to provide input in the form of your company’s web-servers, change the interval of checks at will, and have a well defined UI that allows for simple and easy visualization of the response code, the most recent response times, the average </a:t>
            </a:r>
            <a:r>
              <a:rPr b="1" lang="en-US" sz="4300">
                <a:solidFill>
                  <a:schemeClr val="lt1"/>
                </a:solidFill>
              </a:rPr>
              <a:t>response</a:t>
            </a:r>
            <a:r>
              <a:rPr b="1" lang="en-US" sz="4300">
                <a:solidFill>
                  <a:schemeClr val="lt1"/>
                </a:solidFill>
              </a:rPr>
              <a:t> time, and the effective range of responses.</a:t>
            </a:r>
            <a:endParaRPr b="1" sz="4300">
              <a:solidFill>
                <a:schemeClr val="lt1"/>
              </a:solidFill>
            </a:endParaRPr>
          </a:p>
          <a:p>
            <a:pPr indent="0" lvl="0" marL="0" rtl="0" algn="l">
              <a:spcBef>
                <a:spcPts val="0"/>
              </a:spcBef>
              <a:spcAft>
                <a:spcPts val="0"/>
              </a:spcAft>
              <a:buNone/>
            </a:pPr>
            <a:r>
              <a:t/>
            </a:r>
            <a:endParaRPr b="1" sz="4300">
              <a:solidFill>
                <a:schemeClr val="lt1"/>
              </a:solidFill>
            </a:endParaRPr>
          </a:p>
          <a:p>
            <a:pPr indent="0" lvl="0" marL="0" rtl="0" algn="l">
              <a:spcBef>
                <a:spcPts val="0"/>
              </a:spcBef>
              <a:spcAft>
                <a:spcPts val="0"/>
              </a:spcAft>
              <a:buNone/>
            </a:pPr>
            <a:r>
              <a:rPr b="1" lang="en-US" sz="4300">
                <a:solidFill>
                  <a:schemeClr val="lt1"/>
                </a:solidFill>
              </a:rPr>
              <a:t>-All of this info in a </a:t>
            </a:r>
            <a:r>
              <a:rPr b="1" lang="en-US" sz="4300">
                <a:solidFill>
                  <a:schemeClr val="lt1"/>
                </a:solidFill>
              </a:rPr>
              <a:t>digestible</a:t>
            </a:r>
            <a:r>
              <a:rPr b="1" lang="en-US" sz="4300">
                <a:solidFill>
                  <a:schemeClr val="lt1"/>
                </a:solidFill>
              </a:rPr>
              <a:t> format means that an analyst would be able to quickly determine if their clients’ servers are experiencing any form of targeted attack.</a:t>
            </a:r>
            <a:endParaRPr b="1" sz="43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b="1" lang="en-US">
                <a:latin typeface="Roboto"/>
                <a:ea typeface="Roboto"/>
                <a:cs typeface="Roboto"/>
                <a:sym typeface="Roboto"/>
              </a:rPr>
              <a:t>Website Monitoring</a:t>
            </a:r>
            <a:endParaRPr b="1">
              <a:latin typeface="Roboto"/>
              <a:ea typeface="Roboto"/>
              <a:cs typeface="Roboto"/>
              <a:sym typeface="Roboto"/>
            </a:endParaRPr>
          </a:p>
        </p:txBody>
      </p:sp>
      <p:sp>
        <p:nvSpPr>
          <p:cNvPr id="257" name="Google Shape;257;p2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pic>
        <p:nvPicPr>
          <p:cNvPr id="258" name="Google Shape;258;p25"/>
          <p:cNvPicPr preferRelativeResize="0"/>
          <p:nvPr/>
        </p:nvPicPr>
        <p:blipFill rotWithShape="1">
          <a:blip r:embed="rId3">
            <a:alphaModFix/>
          </a:blip>
          <a:srcRect b="0" l="3157" r="0" t="18580"/>
          <a:stretch/>
        </p:blipFill>
        <p:spPr>
          <a:xfrm>
            <a:off x="595825" y="1811100"/>
            <a:ext cx="23596800" cy="10559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b="1" lang="en-US">
                <a:latin typeface="Roboto"/>
                <a:ea typeface="Roboto"/>
                <a:cs typeface="Roboto"/>
                <a:sym typeface="Roboto"/>
              </a:rPr>
              <a:t>Website Monitoring</a:t>
            </a:r>
            <a:endParaRPr b="1">
              <a:latin typeface="Roboto"/>
              <a:ea typeface="Roboto"/>
              <a:cs typeface="Roboto"/>
              <a:sym typeface="Roboto"/>
            </a:endParaRPr>
          </a:p>
        </p:txBody>
      </p:sp>
      <p:sp>
        <p:nvSpPr>
          <p:cNvPr id="264" name="Google Shape;264;p2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pic>
        <p:nvPicPr>
          <p:cNvPr id="265" name="Google Shape;265;p26"/>
          <p:cNvPicPr preferRelativeResize="0"/>
          <p:nvPr/>
        </p:nvPicPr>
        <p:blipFill rotWithShape="1">
          <a:blip r:embed="rId3">
            <a:alphaModFix/>
          </a:blip>
          <a:srcRect b="0" l="3250" r="0" t="18745"/>
          <a:stretch/>
        </p:blipFill>
        <p:spPr>
          <a:xfrm>
            <a:off x="123875" y="1752100"/>
            <a:ext cx="24253776" cy="108220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